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5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5024"/>
            <a:ext cx="7025208" cy="123177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Предоставления бесплатного питания детям из многодетных семей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048672" cy="1714202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/>
              <a:t>Указ  Президента РФ </a:t>
            </a:r>
            <a:br>
              <a:rPr lang="ru-RU" sz="2800" b="1" dirty="0" smtClean="0"/>
            </a:br>
            <a:r>
              <a:rPr lang="ru-RU" sz="2800" b="1" dirty="0" smtClean="0"/>
              <a:t>от 23.01.2024 № 63 </a:t>
            </a:r>
            <a:br>
              <a:rPr lang="ru-RU" sz="2800" b="1" dirty="0" smtClean="0"/>
            </a:br>
            <a:r>
              <a:rPr lang="ru-RU" sz="2800" b="1" dirty="0" smtClean="0"/>
              <a:t>«О мерах социальной поддержки многодетных семей» </a:t>
            </a:r>
            <a:endParaRPr lang="ru-RU" sz="2800" b="1" dirty="0"/>
          </a:p>
        </p:txBody>
      </p:sp>
      <p:pic>
        <p:nvPicPr>
          <p:cNvPr id="4" name="Содержимое 3" descr="god_semi_log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39752" cy="1556792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683568" y="2564904"/>
            <a:ext cx="8003232" cy="356125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ППСО вступает в силу 01.04.2024</a:t>
            </a:r>
          </a:p>
          <a:p>
            <a:pPr lvl="0"/>
            <a:r>
              <a:rPr lang="ru-RU" sz="2000" dirty="0" smtClean="0"/>
              <a:t>Установить, что к расходному обязательству Самарской области относится обеспечение одноразовым питанием детей из многодетных семей, обучающихся в государственных образовательных организациях Самарской области, подведомственных министерству образования и науки Самарской области, реализующих программы основного общего, среднего общего и среднего профессионального образования (по очной форме обучения).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4172272" cy="4525963"/>
          </a:xfrm>
        </p:spPr>
        <p:txBody>
          <a:bodyPr>
            <a:normAutofit fontScale="92500"/>
          </a:bodyPr>
          <a:lstStyle/>
          <a:p>
            <a:r>
              <a:rPr lang="ru-RU" sz="2000" i="1" dirty="0" smtClean="0"/>
              <a:t>Многодетная семья </a:t>
            </a:r>
            <a:r>
              <a:rPr lang="ru-RU" sz="2000" dirty="0" smtClean="0"/>
              <a:t>– проживающая на территории Самарской области семья, имеющая трех и более детей (включая рождённых (усыновленных), приемных и (или) находящихся под опекой (попечительством) до достижения старшим ребенком 18 лет и (или) 23 лет при условии обучения в образовательных организациях всех типов по очной форме обучения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200" b="1" dirty="0" smtClean="0">
                <a:latin typeface="+mj-lt"/>
              </a:rPr>
              <a:t>Условия для оказания мер социальной поддержки многодетным семьям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200" dirty="0" smtClean="0"/>
              <a:t>в семье трое и более детей (включая рождённых (усыновленных), приемных и (или) находящихся под опекой (попечительством));</a:t>
            </a:r>
          </a:p>
          <a:p>
            <a:r>
              <a:rPr lang="ru-RU" sz="2200" dirty="0" smtClean="0"/>
              <a:t>старший ребенок не достиг возраста 18 лет, а при условии обучения по очной форме обучения – возраста 23 лет;</a:t>
            </a:r>
          </a:p>
          <a:p>
            <a:r>
              <a:rPr lang="ru-RU" sz="2200" dirty="0" smtClean="0"/>
              <a:t>гражданство РФ;</a:t>
            </a:r>
          </a:p>
          <a:p>
            <a:r>
              <a:rPr lang="ru-RU" sz="2200" dirty="0" smtClean="0"/>
              <a:t>регистрация на территории Самарской области.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dirty="0"/>
          </a:p>
        </p:txBody>
      </p:sp>
      <p:pic>
        <p:nvPicPr>
          <p:cNvPr id="7" name="Содержимое 3" descr="god_semi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39752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Сведения об обучающихся из многодетных семей</a:t>
            </a:r>
            <a:endParaRPr lang="ru-RU" sz="2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908716"/>
          <a:ext cx="8229600" cy="5669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408"/>
                <a:gridCol w="2156792"/>
                <a:gridCol w="1371600"/>
                <a:gridCol w="1371600"/>
                <a:gridCol w="1371600"/>
                <a:gridCol w="1371600"/>
              </a:tblGrid>
              <a:tr h="864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образовательной организации (кратко)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многодетных общая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льготников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не имеющих право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льготу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Численность многодетных к выплате</a:t>
                      </a:r>
                    </a:p>
                  </a:txBody>
                  <a:tcPr marL="7620" marR="7620" marT="7620" marB="0" anchor="ctr"/>
                </a:tc>
              </a:tr>
              <a:tr h="462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ГБПОУ СО Гуманитарный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колледж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ГАПОУ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КТиХО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ГАПОУ СО "ТИПК"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ГБПОУ ТКИ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ГАПОУ ТКСТП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ГАПОУ СО "ТМК"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ГБПОУ СО "ТПК"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ГАПОУ ТСПК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ГБПОУ "ТСЭК"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ГБПОУ СО "ТХТК"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ГАПОУ СО "ТЭТ"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</a:tr>
              <a:tr h="39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ГБОУ "Лицей № 57"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21014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Перечень документов, необходимых для предоставления бесплатного питания детям из многодетных семей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Заявление родителя (законного представителя) (по форме, установленной в образовательной организации).</a:t>
            </a:r>
          </a:p>
          <a:p>
            <a:pPr lvl="0"/>
            <a:r>
              <a:rPr lang="ru-RU" sz="1600" dirty="0" smtClean="0"/>
              <a:t>Документ, удостоверяющий личность родителя (законного представителя) ребенка. </a:t>
            </a:r>
          </a:p>
          <a:p>
            <a:pPr lvl="0"/>
            <a:r>
              <a:rPr lang="ru-RU" sz="1600" dirty="0" smtClean="0"/>
              <a:t>Сведения о гражданстве Российской Федерации всех членов семьи.</a:t>
            </a:r>
          </a:p>
          <a:p>
            <a:r>
              <a:rPr lang="ru-RU" sz="1600" dirty="0" smtClean="0"/>
              <a:t>Сведения МВД РФ о регистрации по месту пребывания на территории Самарской области - при подаче заявления по месту пребывания (по месту жительства). </a:t>
            </a:r>
          </a:p>
          <a:p>
            <a:r>
              <a:rPr lang="ru-RU" sz="1600" dirty="0" smtClean="0"/>
              <a:t>Документ, подтверждающий родство заявителя с ребенком. </a:t>
            </a:r>
          </a:p>
          <a:p>
            <a:r>
              <a:rPr lang="ru-RU" sz="1600" dirty="0" smtClean="0"/>
              <a:t>Документ, подтверждающий родство заявителя с полнородными и </a:t>
            </a:r>
            <a:r>
              <a:rPr lang="ru-RU" sz="1600" dirty="0" err="1" smtClean="0"/>
              <a:t>неполнородными</a:t>
            </a:r>
            <a:r>
              <a:rPr lang="ru-RU" sz="1600" dirty="0" smtClean="0"/>
              <a:t> братьями и (или) сестрами ребенка, в отношении которого подано заявление о предоставлении меры социальной поддержки. </a:t>
            </a:r>
          </a:p>
          <a:p>
            <a:r>
              <a:rPr lang="ru-RU" sz="1600" dirty="0" smtClean="0"/>
              <a:t>Справка об обучении (для обучающихся в возрасте от 18 до 23 лет) по очной форме обучения в профессиональной образовательной организации, образовательной организации высшего образования, выданная не позднее чем за 30 дней до даты подачи заявления. </a:t>
            </a:r>
            <a:endParaRPr lang="ru-RU" sz="1600" dirty="0"/>
          </a:p>
        </p:txBody>
      </p:sp>
      <p:pic>
        <p:nvPicPr>
          <p:cNvPr id="6" name="Содержимое 3" descr="god_semi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39752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Задачи ОО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ru-RU" dirty="0" smtClean="0"/>
              <a:t>В срок до 26.03.2024 сформировать пакет документов на каждого обучающегося из многодетной семьи, имеющего право на предоставление льготы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срок до 27.03.2024 предоставить списки льготников, предоставивших полный пакет документов, за подписью руководителя ОО </a:t>
            </a:r>
            <a:r>
              <a:rPr lang="ru-RU" dirty="0" err="1" smtClean="0"/>
              <a:t>Домарецкой</a:t>
            </a:r>
            <a:r>
              <a:rPr lang="ru-RU" dirty="0" smtClean="0"/>
              <a:t> О.В.</a:t>
            </a:r>
          </a:p>
          <a:p>
            <a:endParaRPr lang="ru-RU" dirty="0"/>
          </a:p>
        </p:txBody>
      </p:sp>
      <p:pic>
        <p:nvPicPr>
          <p:cNvPr id="7" name="Содержимое 3" descr="god_semi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39752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172</TotalTime>
  <Words>506</Words>
  <Application>Microsoft Office PowerPoint</Application>
  <PresentationFormat>Экран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Предоставления бесплатного питания детям из многодетных семей</vt:lpstr>
      <vt:lpstr>Указ  Президента РФ  от 23.01.2024 № 63  «О мерах социальной поддержки многодетных семей» </vt:lpstr>
      <vt:lpstr>Слайд 3</vt:lpstr>
      <vt:lpstr>Сведения об обучающихся из многодетных семей</vt:lpstr>
      <vt:lpstr>Перечень документов, необходимых для предоставления бесплатного питания детям из многодетных семей</vt:lpstr>
      <vt:lpstr>Задачи 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Предоставления бесплатного питания детям из многодетных семей</dc:title>
  <dc:creator>Домарецкая О.В.</dc:creator>
  <cp:lastModifiedBy>tmv</cp:lastModifiedBy>
  <cp:revision>21</cp:revision>
  <dcterms:created xsi:type="dcterms:W3CDTF">2024-03-20T10:27:23Z</dcterms:created>
  <dcterms:modified xsi:type="dcterms:W3CDTF">2024-03-21T05:33:02Z</dcterms:modified>
</cp:coreProperties>
</file>