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56" r:id="rId2"/>
    <p:sldId id="257" r:id="rId3"/>
    <p:sldId id="277" r:id="rId4"/>
    <p:sldId id="279" r:id="rId5"/>
    <p:sldId id="276" r:id="rId6"/>
    <p:sldId id="259" r:id="rId7"/>
    <p:sldId id="261" r:id="rId8"/>
    <p:sldId id="262" r:id="rId9"/>
    <p:sldId id="281" r:id="rId10"/>
    <p:sldId id="287" r:id="rId11"/>
    <p:sldId id="263" r:id="rId12"/>
    <p:sldId id="282" r:id="rId13"/>
    <p:sldId id="288" r:id="rId14"/>
    <p:sldId id="264" r:id="rId15"/>
    <p:sldId id="283" r:id="rId16"/>
    <p:sldId id="289" r:id="rId17"/>
    <p:sldId id="265" r:id="rId18"/>
    <p:sldId id="268" r:id="rId19"/>
    <p:sldId id="290" r:id="rId20"/>
    <p:sldId id="291" r:id="rId21"/>
    <p:sldId id="270" r:id="rId22"/>
    <p:sldId id="284" r:id="rId23"/>
    <p:sldId id="285" r:id="rId24"/>
    <p:sldId id="286" r:id="rId25"/>
    <p:sldId id="272" r:id="rId26"/>
    <p:sldId id="27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62BF33-8CC7-4300-857E-A0934A87B45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36ACFB5-4741-4DE1-85D2-94EAD28666C3}">
      <dgm:prSet/>
      <dgm:spPr/>
      <dgm:t>
        <a:bodyPr/>
        <a:lstStyle/>
        <a:p>
          <a:r>
            <a:rPr lang="ru-RU"/>
            <a:t>Введение.</a:t>
          </a:r>
          <a:endParaRPr lang="en-US"/>
        </a:p>
      </dgm:t>
    </dgm:pt>
    <dgm:pt modelId="{F7516D6D-8ADF-4941-9CD9-E03F8CF3C5F6}" type="parTrans" cxnId="{7505F472-181C-47A3-BBE8-E6D473ED8192}">
      <dgm:prSet/>
      <dgm:spPr/>
      <dgm:t>
        <a:bodyPr/>
        <a:lstStyle/>
        <a:p>
          <a:endParaRPr lang="en-US"/>
        </a:p>
      </dgm:t>
    </dgm:pt>
    <dgm:pt modelId="{A80ACD3E-CB43-4F08-A6ED-E3733AF1DE9B}" type="sibTrans" cxnId="{7505F472-181C-47A3-BBE8-E6D473ED8192}">
      <dgm:prSet/>
      <dgm:spPr/>
      <dgm:t>
        <a:bodyPr/>
        <a:lstStyle/>
        <a:p>
          <a:endParaRPr lang="en-US"/>
        </a:p>
      </dgm:t>
    </dgm:pt>
    <dgm:pt modelId="{65D0FBA9-ABA8-4F20-832B-968A56F161E6}">
      <dgm:prSet/>
      <dgm:spPr/>
      <dgm:t>
        <a:bodyPr/>
        <a:lstStyle/>
        <a:p>
          <a:r>
            <a:rPr lang="ru-RU"/>
            <a:t>Задачи.</a:t>
          </a:r>
          <a:endParaRPr lang="en-US"/>
        </a:p>
      </dgm:t>
    </dgm:pt>
    <dgm:pt modelId="{F6210D28-CDB3-4834-B5FE-DBA5AB393DCD}" type="parTrans" cxnId="{A35133E9-125A-45CF-8AF1-2F2A95154FA6}">
      <dgm:prSet/>
      <dgm:spPr/>
      <dgm:t>
        <a:bodyPr/>
        <a:lstStyle/>
        <a:p>
          <a:endParaRPr lang="en-US"/>
        </a:p>
      </dgm:t>
    </dgm:pt>
    <dgm:pt modelId="{C9C2F531-778F-448C-AD6E-08B313297063}" type="sibTrans" cxnId="{A35133E9-125A-45CF-8AF1-2F2A95154FA6}">
      <dgm:prSet/>
      <dgm:spPr/>
      <dgm:t>
        <a:bodyPr/>
        <a:lstStyle/>
        <a:p>
          <a:endParaRPr lang="en-US"/>
        </a:p>
      </dgm:t>
    </dgm:pt>
    <dgm:pt modelId="{E3E16FAB-DF49-441F-A979-EE0AA33A56EA}">
      <dgm:prSet/>
      <dgm:spPr/>
      <dgm:t>
        <a:bodyPr/>
        <a:lstStyle/>
        <a:p>
          <a:r>
            <a:rPr lang="ru-RU"/>
            <a:t>Исследование.</a:t>
          </a:r>
          <a:endParaRPr lang="en-US"/>
        </a:p>
      </dgm:t>
    </dgm:pt>
    <dgm:pt modelId="{81640B30-45DC-427F-977D-717648A015D7}" type="parTrans" cxnId="{DF71E6EC-4D06-4E04-B4B9-0E3C6005CF90}">
      <dgm:prSet/>
      <dgm:spPr/>
      <dgm:t>
        <a:bodyPr/>
        <a:lstStyle/>
        <a:p>
          <a:endParaRPr lang="en-US"/>
        </a:p>
      </dgm:t>
    </dgm:pt>
    <dgm:pt modelId="{5675F538-245A-47D9-A75A-7B6EDE5A2BE4}" type="sibTrans" cxnId="{DF71E6EC-4D06-4E04-B4B9-0E3C6005CF90}">
      <dgm:prSet/>
      <dgm:spPr/>
      <dgm:t>
        <a:bodyPr/>
        <a:lstStyle/>
        <a:p>
          <a:endParaRPr lang="en-US"/>
        </a:p>
      </dgm:t>
    </dgm:pt>
    <dgm:pt modelId="{6A243672-65C7-44E8-9BE0-310DDAE0A4EA}">
      <dgm:prSet/>
      <dgm:spPr/>
      <dgm:t>
        <a:bodyPr/>
        <a:lstStyle/>
        <a:p>
          <a:r>
            <a:rPr lang="ru-RU"/>
            <a:t>Анкетирование.</a:t>
          </a:r>
          <a:endParaRPr lang="en-US"/>
        </a:p>
      </dgm:t>
    </dgm:pt>
    <dgm:pt modelId="{C2467EA9-4318-4730-AC52-C84030341024}" type="parTrans" cxnId="{EAD8A64D-5236-4B30-8923-686F27AA748E}">
      <dgm:prSet/>
      <dgm:spPr/>
      <dgm:t>
        <a:bodyPr/>
        <a:lstStyle/>
        <a:p>
          <a:endParaRPr lang="en-US"/>
        </a:p>
      </dgm:t>
    </dgm:pt>
    <dgm:pt modelId="{B6816E35-15BA-43B0-9FB2-C2E8ACD28AF0}" type="sibTrans" cxnId="{EAD8A64D-5236-4B30-8923-686F27AA748E}">
      <dgm:prSet/>
      <dgm:spPr/>
      <dgm:t>
        <a:bodyPr/>
        <a:lstStyle/>
        <a:p>
          <a:endParaRPr lang="en-US"/>
        </a:p>
      </dgm:t>
    </dgm:pt>
    <dgm:pt modelId="{61655B07-780E-4A1A-AB42-661673E00F1D}">
      <dgm:prSet/>
      <dgm:spPr/>
      <dgm:t>
        <a:bodyPr/>
        <a:lstStyle/>
        <a:p>
          <a:r>
            <a:rPr lang="ru-RU"/>
            <a:t>Заключение.</a:t>
          </a:r>
          <a:endParaRPr lang="en-US"/>
        </a:p>
      </dgm:t>
    </dgm:pt>
    <dgm:pt modelId="{DFD40004-F5DB-430A-8166-72FCC85FEE8D}" type="parTrans" cxnId="{FDC2EC2E-D188-4235-9091-10F5DED6503A}">
      <dgm:prSet/>
      <dgm:spPr/>
      <dgm:t>
        <a:bodyPr/>
        <a:lstStyle/>
        <a:p>
          <a:endParaRPr lang="en-US"/>
        </a:p>
      </dgm:t>
    </dgm:pt>
    <dgm:pt modelId="{30372B38-1781-4026-9B08-F06AF7C6F5D3}" type="sibTrans" cxnId="{FDC2EC2E-D188-4235-9091-10F5DED6503A}">
      <dgm:prSet/>
      <dgm:spPr/>
      <dgm:t>
        <a:bodyPr/>
        <a:lstStyle/>
        <a:p>
          <a:endParaRPr lang="en-US"/>
        </a:p>
      </dgm:t>
    </dgm:pt>
    <dgm:pt modelId="{3E7A49DE-7B55-4BB2-B449-82CBE112FCD5}">
      <dgm:prSet/>
      <dgm:spPr/>
      <dgm:t>
        <a:bodyPr/>
        <a:lstStyle/>
        <a:p>
          <a:r>
            <a:rPr lang="ru-RU" dirty="0"/>
            <a:t>Список используемой литературы.</a:t>
          </a:r>
          <a:endParaRPr lang="en-US" dirty="0"/>
        </a:p>
      </dgm:t>
    </dgm:pt>
    <dgm:pt modelId="{1AEB2F9C-8001-4E1C-8CB5-D12ABA28A9FE}" type="parTrans" cxnId="{4ABC2D14-E81B-49D4-BAC1-E71E8D55C60D}">
      <dgm:prSet/>
      <dgm:spPr/>
      <dgm:t>
        <a:bodyPr/>
        <a:lstStyle/>
        <a:p>
          <a:endParaRPr lang="en-US"/>
        </a:p>
      </dgm:t>
    </dgm:pt>
    <dgm:pt modelId="{C0A34895-1F82-4537-8B4F-2042BFB7681C}" type="sibTrans" cxnId="{4ABC2D14-E81B-49D4-BAC1-E71E8D55C60D}">
      <dgm:prSet/>
      <dgm:spPr/>
      <dgm:t>
        <a:bodyPr/>
        <a:lstStyle/>
        <a:p>
          <a:endParaRPr lang="en-US"/>
        </a:p>
      </dgm:t>
    </dgm:pt>
    <dgm:pt modelId="{6B20B089-D8F7-4102-91FB-4A9AED9AF665}" type="pres">
      <dgm:prSet presAssocID="{5862BF33-8CC7-4300-857E-A0934A87B45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7ADC231-ACC9-4B9D-BF7C-44C1AFCD8B8C}" type="pres">
      <dgm:prSet presAssocID="{C36ACFB5-4741-4DE1-85D2-94EAD28666C3}" presName="thickLine" presStyleLbl="alignNode1" presStyleIdx="0" presStyleCnt="6"/>
      <dgm:spPr/>
    </dgm:pt>
    <dgm:pt modelId="{E76AF801-EB10-418E-84DF-5804AA4334BF}" type="pres">
      <dgm:prSet presAssocID="{C36ACFB5-4741-4DE1-85D2-94EAD28666C3}" presName="horz1" presStyleCnt="0"/>
      <dgm:spPr/>
    </dgm:pt>
    <dgm:pt modelId="{6BE5250D-765D-4736-89CB-F9266D0B016A}" type="pres">
      <dgm:prSet presAssocID="{C36ACFB5-4741-4DE1-85D2-94EAD28666C3}" presName="tx1" presStyleLbl="revTx" presStyleIdx="0" presStyleCnt="6"/>
      <dgm:spPr/>
      <dgm:t>
        <a:bodyPr/>
        <a:lstStyle/>
        <a:p>
          <a:endParaRPr lang="ru-RU"/>
        </a:p>
      </dgm:t>
    </dgm:pt>
    <dgm:pt modelId="{6E15D902-A62D-4D01-B97A-83D16D63FB6E}" type="pres">
      <dgm:prSet presAssocID="{C36ACFB5-4741-4DE1-85D2-94EAD28666C3}" presName="vert1" presStyleCnt="0"/>
      <dgm:spPr/>
    </dgm:pt>
    <dgm:pt modelId="{ED0DAF99-4032-4545-8521-401362BDD226}" type="pres">
      <dgm:prSet presAssocID="{65D0FBA9-ABA8-4F20-832B-968A56F161E6}" presName="thickLine" presStyleLbl="alignNode1" presStyleIdx="1" presStyleCnt="6"/>
      <dgm:spPr/>
    </dgm:pt>
    <dgm:pt modelId="{4EBD8C68-D633-467E-AB40-2871060DD1BD}" type="pres">
      <dgm:prSet presAssocID="{65D0FBA9-ABA8-4F20-832B-968A56F161E6}" presName="horz1" presStyleCnt="0"/>
      <dgm:spPr/>
    </dgm:pt>
    <dgm:pt modelId="{5208AED4-7036-4F82-AE2A-9D5959DF20DD}" type="pres">
      <dgm:prSet presAssocID="{65D0FBA9-ABA8-4F20-832B-968A56F161E6}" presName="tx1" presStyleLbl="revTx" presStyleIdx="1" presStyleCnt="6"/>
      <dgm:spPr/>
      <dgm:t>
        <a:bodyPr/>
        <a:lstStyle/>
        <a:p>
          <a:endParaRPr lang="ru-RU"/>
        </a:p>
      </dgm:t>
    </dgm:pt>
    <dgm:pt modelId="{18592F72-24BC-4CD7-9D99-5CE9F965AA93}" type="pres">
      <dgm:prSet presAssocID="{65D0FBA9-ABA8-4F20-832B-968A56F161E6}" presName="vert1" presStyleCnt="0"/>
      <dgm:spPr/>
    </dgm:pt>
    <dgm:pt modelId="{989DF441-7812-4328-A9EB-9F26B220D788}" type="pres">
      <dgm:prSet presAssocID="{E3E16FAB-DF49-441F-A979-EE0AA33A56EA}" presName="thickLine" presStyleLbl="alignNode1" presStyleIdx="2" presStyleCnt="6"/>
      <dgm:spPr/>
    </dgm:pt>
    <dgm:pt modelId="{8071A22D-30D1-43AD-8AD3-2A5489150A71}" type="pres">
      <dgm:prSet presAssocID="{E3E16FAB-DF49-441F-A979-EE0AA33A56EA}" presName="horz1" presStyleCnt="0"/>
      <dgm:spPr/>
    </dgm:pt>
    <dgm:pt modelId="{CA3206C8-678E-4DF0-9452-42B01C411BB8}" type="pres">
      <dgm:prSet presAssocID="{E3E16FAB-DF49-441F-A979-EE0AA33A56EA}" presName="tx1" presStyleLbl="revTx" presStyleIdx="2" presStyleCnt="6"/>
      <dgm:spPr/>
      <dgm:t>
        <a:bodyPr/>
        <a:lstStyle/>
        <a:p>
          <a:endParaRPr lang="ru-RU"/>
        </a:p>
      </dgm:t>
    </dgm:pt>
    <dgm:pt modelId="{F5E5FE55-2524-4D01-9E3B-8D21FC6335B3}" type="pres">
      <dgm:prSet presAssocID="{E3E16FAB-DF49-441F-A979-EE0AA33A56EA}" presName="vert1" presStyleCnt="0"/>
      <dgm:spPr/>
    </dgm:pt>
    <dgm:pt modelId="{194C43E2-0878-4B04-AD6D-D654E3094542}" type="pres">
      <dgm:prSet presAssocID="{6A243672-65C7-44E8-9BE0-310DDAE0A4EA}" presName="thickLine" presStyleLbl="alignNode1" presStyleIdx="3" presStyleCnt="6"/>
      <dgm:spPr/>
    </dgm:pt>
    <dgm:pt modelId="{5A53E0DE-23C6-4706-B5A5-795DF3960FB4}" type="pres">
      <dgm:prSet presAssocID="{6A243672-65C7-44E8-9BE0-310DDAE0A4EA}" presName="horz1" presStyleCnt="0"/>
      <dgm:spPr/>
    </dgm:pt>
    <dgm:pt modelId="{20A85217-705B-4350-B7DE-4BE1C682DCF3}" type="pres">
      <dgm:prSet presAssocID="{6A243672-65C7-44E8-9BE0-310DDAE0A4EA}" presName="tx1" presStyleLbl="revTx" presStyleIdx="3" presStyleCnt="6"/>
      <dgm:spPr/>
      <dgm:t>
        <a:bodyPr/>
        <a:lstStyle/>
        <a:p>
          <a:endParaRPr lang="ru-RU"/>
        </a:p>
      </dgm:t>
    </dgm:pt>
    <dgm:pt modelId="{4DE255C9-EA64-4FB8-AD19-BC73106BD580}" type="pres">
      <dgm:prSet presAssocID="{6A243672-65C7-44E8-9BE0-310DDAE0A4EA}" presName="vert1" presStyleCnt="0"/>
      <dgm:spPr/>
    </dgm:pt>
    <dgm:pt modelId="{8F639C90-9E81-40B0-AAFD-DA8E18A3013F}" type="pres">
      <dgm:prSet presAssocID="{61655B07-780E-4A1A-AB42-661673E00F1D}" presName="thickLine" presStyleLbl="alignNode1" presStyleIdx="4" presStyleCnt="6"/>
      <dgm:spPr/>
    </dgm:pt>
    <dgm:pt modelId="{3C98BB2C-51EE-412A-9A70-7A0069AA58C1}" type="pres">
      <dgm:prSet presAssocID="{61655B07-780E-4A1A-AB42-661673E00F1D}" presName="horz1" presStyleCnt="0"/>
      <dgm:spPr/>
    </dgm:pt>
    <dgm:pt modelId="{B6D26C72-8F17-40A8-9AC3-F2D1BA1D1948}" type="pres">
      <dgm:prSet presAssocID="{61655B07-780E-4A1A-AB42-661673E00F1D}" presName="tx1" presStyleLbl="revTx" presStyleIdx="4" presStyleCnt="6"/>
      <dgm:spPr/>
      <dgm:t>
        <a:bodyPr/>
        <a:lstStyle/>
        <a:p>
          <a:endParaRPr lang="ru-RU"/>
        </a:p>
      </dgm:t>
    </dgm:pt>
    <dgm:pt modelId="{90B649E6-CF71-4B71-A20F-E6AD4334E5BC}" type="pres">
      <dgm:prSet presAssocID="{61655B07-780E-4A1A-AB42-661673E00F1D}" presName="vert1" presStyleCnt="0"/>
      <dgm:spPr/>
    </dgm:pt>
    <dgm:pt modelId="{1A835236-695F-4324-86EB-11A502EAC359}" type="pres">
      <dgm:prSet presAssocID="{3E7A49DE-7B55-4BB2-B449-82CBE112FCD5}" presName="thickLine" presStyleLbl="alignNode1" presStyleIdx="5" presStyleCnt="6"/>
      <dgm:spPr/>
    </dgm:pt>
    <dgm:pt modelId="{5304CDE3-5B49-4E15-9FCD-DFAF48B435BF}" type="pres">
      <dgm:prSet presAssocID="{3E7A49DE-7B55-4BB2-B449-82CBE112FCD5}" presName="horz1" presStyleCnt="0"/>
      <dgm:spPr/>
    </dgm:pt>
    <dgm:pt modelId="{8046B326-12D2-4A8F-BCC6-52CF53F0C4E9}" type="pres">
      <dgm:prSet presAssocID="{3E7A49DE-7B55-4BB2-B449-82CBE112FCD5}" presName="tx1" presStyleLbl="revTx" presStyleIdx="5" presStyleCnt="6"/>
      <dgm:spPr/>
      <dgm:t>
        <a:bodyPr/>
        <a:lstStyle/>
        <a:p>
          <a:endParaRPr lang="ru-RU"/>
        </a:p>
      </dgm:t>
    </dgm:pt>
    <dgm:pt modelId="{1115EDED-1CCE-4FA2-BD72-C814F7401B90}" type="pres">
      <dgm:prSet presAssocID="{3E7A49DE-7B55-4BB2-B449-82CBE112FCD5}" presName="vert1" presStyleCnt="0"/>
      <dgm:spPr/>
    </dgm:pt>
  </dgm:ptLst>
  <dgm:cxnLst>
    <dgm:cxn modelId="{E786F9B2-2F45-4EF2-B799-F4CC2F490ACA}" type="presOf" srcId="{61655B07-780E-4A1A-AB42-661673E00F1D}" destId="{B6D26C72-8F17-40A8-9AC3-F2D1BA1D1948}" srcOrd="0" destOrd="0" presId="urn:microsoft.com/office/officeart/2008/layout/LinedList"/>
    <dgm:cxn modelId="{7505F472-181C-47A3-BBE8-E6D473ED8192}" srcId="{5862BF33-8CC7-4300-857E-A0934A87B451}" destId="{C36ACFB5-4741-4DE1-85D2-94EAD28666C3}" srcOrd="0" destOrd="0" parTransId="{F7516D6D-8ADF-4941-9CD9-E03F8CF3C5F6}" sibTransId="{A80ACD3E-CB43-4F08-A6ED-E3733AF1DE9B}"/>
    <dgm:cxn modelId="{A76E53B9-66E4-4815-8B01-2ABE64B9FBE8}" type="presOf" srcId="{65D0FBA9-ABA8-4F20-832B-968A56F161E6}" destId="{5208AED4-7036-4F82-AE2A-9D5959DF20DD}" srcOrd="0" destOrd="0" presId="urn:microsoft.com/office/officeart/2008/layout/LinedList"/>
    <dgm:cxn modelId="{A35133E9-125A-45CF-8AF1-2F2A95154FA6}" srcId="{5862BF33-8CC7-4300-857E-A0934A87B451}" destId="{65D0FBA9-ABA8-4F20-832B-968A56F161E6}" srcOrd="1" destOrd="0" parTransId="{F6210D28-CDB3-4834-B5FE-DBA5AB393DCD}" sibTransId="{C9C2F531-778F-448C-AD6E-08B313297063}"/>
    <dgm:cxn modelId="{4BF197B9-631C-4A09-9A9F-640A9F9A2E45}" type="presOf" srcId="{6A243672-65C7-44E8-9BE0-310DDAE0A4EA}" destId="{20A85217-705B-4350-B7DE-4BE1C682DCF3}" srcOrd="0" destOrd="0" presId="urn:microsoft.com/office/officeart/2008/layout/LinedList"/>
    <dgm:cxn modelId="{DF71E6EC-4D06-4E04-B4B9-0E3C6005CF90}" srcId="{5862BF33-8CC7-4300-857E-A0934A87B451}" destId="{E3E16FAB-DF49-441F-A979-EE0AA33A56EA}" srcOrd="2" destOrd="0" parTransId="{81640B30-45DC-427F-977D-717648A015D7}" sibTransId="{5675F538-245A-47D9-A75A-7B6EDE5A2BE4}"/>
    <dgm:cxn modelId="{EAD8A64D-5236-4B30-8923-686F27AA748E}" srcId="{5862BF33-8CC7-4300-857E-A0934A87B451}" destId="{6A243672-65C7-44E8-9BE0-310DDAE0A4EA}" srcOrd="3" destOrd="0" parTransId="{C2467EA9-4318-4730-AC52-C84030341024}" sibTransId="{B6816E35-15BA-43B0-9FB2-C2E8ACD28AF0}"/>
    <dgm:cxn modelId="{FDC2EC2E-D188-4235-9091-10F5DED6503A}" srcId="{5862BF33-8CC7-4300-857E-A0934A87B451}" destId="{61655B07-780E-4A1A-AB42-661673E00F1D}" srcOrd="4" destOrd="0" parTransId="{DFD40004-F5DB-430A-8166-72FCC85FEE8D}" sibTransId="{30372B38-1781-4026-9B08-F06AF7C6F5D3}"/>
    <dgm:cxn modelId="{607B248B-BB22-40DC-A6B8-7804004CB072}" type="presOf" srcId="{C36ACFB5-4741-4DE1-85D2-94EAD28666C3}" destId="{6BE5250D-765D-4736-89CB-F9266D0B016A}" srcOrd="0" destOrd="0" presId="urn:microsoft.com/office/officeart/2008/layout/LinedList"/>
    <dgm:cxn modelId="{8F5A26A9-E020-4CDF-8763-1CB43A10A692}" type="presOf" srcId="{5862BF33-8CC7-4300-857E-A0934A87B451}" destId="{6B20B089-D8F7-4102-91FB-4A9AED9AF665}" srcOrd="0" destOrd="0" presId="urn:microsoft.com/office/officeart/2008/layout/LinedList"/>
    <dgm:cxn modelId="{43DE9053-8B02-4990-A013-15C5CA3C9874}" type="presOf" srcId="{E3E16FAB-DF49-441F-A979-EE0AA33A56EA}" destId="{CA3206C8-678E-4DF0-9452-42B01C411BB8}" srcOrd="0" destOrd="0" presId="urn:microsoft.com/office/officeart/2008/layout/LinedList"/>
    <dgm:cxn modelId="{4ABC2D14-E81B-49D4-BAC1-E71E8D55C60D}" srcId="{5862BF33-8CC7-4300-857E-A0934A87B451}" destId="{3E7A49DE-7B55-4BB2-B449-82CBE112FCD5}" srcOrd="5" destOrd="0" parTransId="{1AEB2F9C-8001-4E1C-8CB5-D12ABA28A9FE}" sibTransId="{C0A34895-1F82-4537-8B4F-2042BFB7681C}"/>
    <dgm:cxn modelId="{DA2FE74D-737C-4CEC-B782-EF348A0BB714}" type="presOf" srcId="{3E7A49DE-7B55-4BB2-B449-82CBE112FCD5}" destId="{8046B326-12D2-4A8F-BCC6-52CF53F0C4E9}" srcOrd="0" destOrd="0" presId="urn:microsoft.com/office/officeart/2008/layout/LinedList"/>
    <dgm:cxn modelId="{BB4C35EB-F569-48B5-B292-F068EB4B526A}" type="presParOf" srcId="{6B20B089-D8F7-4102-91FB-4A9AED9AF665}" destId="{07ADC231-ACC9-4B9D-BF7C-44C1AFCD8B8C}" srcOrd="0" destOrd="0" presId="urn:microsoft.com/office/officeart/2008/layout/LinedList"/>
    <dgm:cxn modelId="{CEFC3A97-0997-412F-97EA-954FF1E33FE2}" type="presParOf" srcId="{6B20B089-D8F7-4102-91FB-4A9AED9AF665}" destId="{E76AF801-EB10-418E-84DF-5804AA4334BF}" srcOrd="1" destOrd="0" presId="urn:microsoft.com/office/officeart/2008/layout/LinedList"/>
    <dgm:cxn modelId="{F877CC23-8824-4437-A53C-82E5F672068C}" type="presParOf" srcId="{E76AF801-EB10-418E-84DF-5804AA4334BF}" destId="{6BE5250D-765D-4736-89CB-F9266D0B016A}" srcOrd="0" destOrd="0" presId="urn:microsoft.com/office/officeart/2008/layout/LinedList"/>
    <dgm:cxn modelId="{A4978CAE-E1C0-4085-9DD7-4FAEA1AC9F36}" type="presParOf" srcId="{E76AF801-EB10-418E-84DF-5804AA4334BF}" destId="{6E15D902-A62D-4D01-B97A-83D16D63FB6E}" srcOrd="1" destOrd="0" presId="urn:microsoft.com/office/officeart/2008/layout/LinedList"/>
    <dgm:cxn modelId="{F0ED9E88-2298-4859-AC68-F5ED6AE46E5C}" type="presParOf" srcId="{6B20B089-D8F7-4102-91FB-4A9AED9AF665}" destId="{ED0DAF99-4032-4545-8521-401362BDD226}" srcOrd="2" destOrd="0" presId="urn:microsoft.com/office/officeart/2008/layout/LinedList"/>
    <dgm:cxn modelId="{BFAF9AD8-4C2F-4241-A405-42B4BE011F24}" type="presParOf" srcId="{6B20B089-D8F7-4102-91FB-4A9AED9AF665}" destId="{4EBD8C68-D633-467E-AB40-2871060DD1BD}" srcOrd="3" destOrd="0" presId="urn:microsoft.com/office/officeart/2008/layout/LinedList"/>
    <dgm:cxn modelId="{1ED13587-B74A-4C72-AC9E-BFE2867B37B7}" type="presParOf" srcId="{4EBD8C68-D633-467E-AB40-2871060DD1BD}" destId="{5208AED4-7036-4F82-AE2A-9D5959DF20DD}" srcOrd="0" destOrd="0" presId="urn:microsoft.com/office/officeart/2008/layout/LinedList"/>
    <dgm:cxn modelId="{61730162-E46A-4072-8DDC-C1C917ADA1AE}" type="presParOf" srcId="{4EBD8C68-D633-467E-AB40-2871060DD1BD}" destId="{18592F72-24BC-4CD7-9D99-5CE9F965AA93}" srcOrd="1" destOrd="0" presId="urn:microsoft.com/office/officeart/2008/layout/LinedList"/>
    <dgm:cxn modelId="{F14B4D81-A590-4E95-8090-75AA3FF8573A}" type="presParOf" srcId="{6B20B089-D8F7-4102-91FB-4A9AED9AF665}" destId="{989DF441-7812-4328-A9EB-9F26B220D788}" srcOrd="4" destOrd="0" presId="urn:microsoft.com/office/officeart/2008/layout/LinedList"/>
    <dgm:cxn modelId="{F60CDF45-9D65-4549-BD5E-15835D475327}" type="presParOf" srcId="{6B20B089-D8F7-4102-91FB-4A9AED9AF665}" destId="{8071A22D-30D1-43AD-8AD3-2A5489150A71}" srcOrd="5" destOrd="0" presId="urn:microsoft.com/office/officeart/2008/layout/LinedList"/>
    <dgm:cxn modelId="{D8A96117-46E7-49C3-99E7-C8EC86E1647B}" type="presParOf" srcId="{8071A22D-30D1-43AD-8AD3-2A5489150A71}" destId="{CA3206C8-678E-4DF0-9452-42B01C411BB8}" srcOrd="0" destOrd="0" presId="urn:microsoft.com/office/officeart/2008/layout/LinedList"/>
    <dgm:cxn modelId="{425F19CE-0A93-47FC-AD1E-21A4C0301079}" type="presParOf" srcId="{8071A22D-30D1-43AD-8AD3-2A5489150A71}" destId="{F5E5FE55-2524-4D01-9E3B-8D21FC6335B3}" srcOrd="1" destOrd="0" presId="urn:microsoft.com/office/officeart/2008/layout/LinedList"/>
    <dgm:cxn modelId="{7217A4AF-5019-4B91-B96A-307712A9F637}" type="presParOf" srcId="{6B20B089-D8F7-4102-91FB-4A9AED9AF665}" destId="{194C43E2-0878-4B04-AD6D-D654E3094542}" srcOrd="6" destOrd="0" presId="urn:microsoft.com/office/officeart/2008/layout/LinedList"/>
    <dgm:cxn modelId="{C5130782-A74A-455F-939E-274D0F65ED40}" type="presParOf" srcId="{6B20B089-D8F7-4102-91FB-4A9AED9AF665}" destId="{5A53E0DE-23C6-4706-B5A5-795DF3960FB4}" srcOrd="7" destOrd="0" presId="urn:microsoft.com/office/officeart/2008/layout/LinedList"/>
    <dgm:cxn modelId="{169B72EC-0A7A-4C49-B455-79749F83BA1C}" type="presParOf" srcId="{5A53E0DE-23C6-4706-B5A5-795DF3960FB4}" destId="{20A85217-705B-4350-B7DE-4BE1C682DCF3}" srcOrd="0" destOrd="0" presId="urn:microsoft.com/office/officeart/2008/layout/LinedList"/>
    <dgm:cxn modelId="{6B2DBDC6-3377-45D2-98D9-23B18DF7AC04}" type="presParOf" srcId="{5A53E0DE-23C6-4706-B5A5-795DF3960FB4}" destId="{4DE255C9-EA64-4FB8-AD19-BC73106BD580}" srcOrd="1" destOrd="0" presId="urn:microsoft.com/office/officeart/2008/layout/LinedList"/>
    <dgm:cxn modelId="{5F5D640A-CDEB-445C-B379-15FA1F082282}" type="presParOf" srcId="{6B20B089-D8F7-4102-91FB-4A9AED9AF665}" destId="{8F639C90-9E81-40B0-AAFD-DA8E18A3013F}" srcOrd="8" destOrd="0" presId="urn:microsoft.com/office/officeart/2008/layout/LinedList"/>
    <dgm:cxn modelId="{9BFF303B-62BF-49E7-9142-00ED454802EA}" type="presParOf" srcId="{6B20B089-D8F7-4102-91FB-4A9AED9AF665}" destId="{3C98BB2C-51EE-412A-9A70-7A0069AA58C1}" srcOrd="9" destOrd="0" presId="urn:microsoft.com/office/officeart/2008/layout/LinedList"/>
    <dgm:cxn modelId="{C57B6F95-204B-43DC-A940-DB3B8DCD8237}" type="presParOf" srcId="{3C98BB2C-51EE-412A-9A70-7A0069AA58C1}" destId="{B6D26C72-8F17-40A8-9AC3-F2D1BA1D1948}" srcOrd="0" destOrd="0" presId="urn:microsoft.com/office/officeart/2008/layout/LinedList"/>
    <dgm:cxn modelId="{52E4D233-4526-4B2D-A530-885CDE0F09C2}" type="presParOf" srcId="{3C98BB2C-51EE-412A-9A70-7A0069AA58C1}" destId="{90B649E6-CF71-4B71-A20F-E6AD4334E5BC}" srcOrd="1" destOrd="0" presId="urn:microsoft.com/office/officeart/2008/layout/LinedList"/>
    <dgm:cxn modelId="{0EC64D1D-1A1D-4ED8-8EA7-44EBE5395AA4}" type="presParOf" srcId="{6B20B089-D8F7-4102-91FB-4A9AED9AF665}" destId="{1A835236-695F-4324-86EB-11A502EAC359}" srcOrd="10" destOrd="0" presId="urn:microsoft.com/office/officeart/2008/layout/LinedList"/>
    <dgm:cxn modelId="{95B5EB93-898E-45C9-B367-74AF02169B54}" type="presParOf" srcId="{6B20B089-D8F7-4102-91FB-4A9AED9AF665}" destId="{5304CDE3-5B49-4E15-9FCD-DFAF48B435BF}" srcOrd="11" destOrd="0" presId="urn:microsoft.com/office/officeart/2008/layout/LinedList"/>
    <dgm:cxn modelId="{E27876AC-782F-4B3C-8299-DB04B06E848B}" type="presParOf" srcId="{5304CDE3-5B49-4E15-9FCD-DFAF48B435BF}" destId="{8046B326-12D2-4A8F-BCC6-52CF53F0C4E9}" srcOrd="0" destOrd="0" presId="urn:microsoft.com/office/officeart/2008/layout/LinedList"/>
    <dgm:cxn modelId="{0BEDB1A8-44B3-416E-953B-305952C1A925}" type="presParOf" srcId="{5304CDE3-5B49-4E15-9FCD-DFAF48B435BF}" destId="{1115EDED-1CCE-4FA2-BD72-C814F7401B9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DC231-ACC9-4B9D-BF7C-44C1AFCD8B8C}">
      <dsp:nvSpPr>
        <dsp:cNvPr id="0" name=""/>
        <dsp:cNvSpPr/>
      </dsp:nvSpPr>
      <dsp:spPr>
        <a:xfrm>
          <a:off x="0" y="2562"/>
          <a:ext cx="4435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5250D-765D-4736-89CB-F9266D0B016A}">
      <dsp:nvSpPr>
        <dsp:cNvPr id="0" name=""/>
        <dsp:cNvSpPr/>
      </dsp:nvSpPr>
      <dsp:spPr>
        <a:xfrm>
          <a:off x="0" y="2562"/>
          <a:ext cx="4435656" cy="873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/>
            <a:t>Введение.</a:t>
          </a:r>
          <a:endParaRPr lang="en-US" sz="2600" kern="1200"/>
        </a:p>
      </dsp:txBody>
      <dsp:txXfrm>
        <a:off x="0" y="2562"/>
        <a:ext cx="4435656" cy="873921"/>
      </dsp:txXfrm>
    </dsp:sp>
    <dsp:sp modelId="{ED0DAF99-4032-4545-8521-401362BDD226}">
      <dsp:nvSpPr>
        <dsp:cNvPr id="0" name=""/>
        <dsp:cNvSpPr/>
      </dsp:nvSpPr>
      <dsp:spPr>
        <a:xfrm>
          <a:off x="0" y="876484"/>
          <a:ext cx="4435656" cy="0"/>
        </a:xfrm>
        <a:prstGeom prst="line">
          <a:avLst/>
        </a:prstGeom>
        <a:solidFill>
          <a:schemeClr val="accent2">
            <a:hueOff val="672631"/>
            <a:satOff val="-714"/>
            <a:lumOff val="549"/>
            <a:alphaOff val="0"/>
          </a:schemeClr>
        </a:solidFill>
        <a:ln w="15875" cap="rnd" cmpd="sng" algn="ctr">
          <a:solidFill>
            <a:schemeClr val="accent2">
              <a:hueOff val="672631"/>
              <a:satOff val="-714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8AED4-7036-4F82-AE2A-9D5959DF20DD}">
      <dsp:nvSpPr>
        <dsp:cNvPr id="0" name=""/>
        <dsp:cNvSpPr/>
      </dsp:nvSpPr>
      <dsp:spPr>
        <a:xfrm>
          <a:off x="0" y="876484"/>
          <a:ext cx="4435656" cy="873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/>
            <a:t>Задачи.</a:t>
          </a:r>
          <a:endParaRPr lang="en-US" sz="2600" kern="1200"/>
        </a:p>
      </dsp:txBody>
      <dsp:txXfrm>
        <a:off x="0" y="876484"/>
        <a:ext cx="4435656" cy="873921"/>
      </dsp:txXfrm>
    </dsp:sp>
    <dsp:sp modelId="{989DF441-7812-4328-A9EB-9F26B220D788}">
      <dsp:nvSpPr>
        <dsp:cNvPr id="0" name=""/>
        <dsp:cNvSpPr/>
      </dsp:nvSpPr>
      <dsp:spPr>
        <a:xfrm>
          <a:off x="0" y="1750406"/>
          <a:ext cx="4435656" cy="0"/>
        </a:xfrm>
        <a:prstGeom prst="line">
          <a:avLst/>
        </a:prstGeom>
        <a:solidFill>
          <a:schemeClr val="accent2">
            <a:hueOff val="1345262"/>
            <a:satOff val="-1429"/>
            <a:lumOff val="1098"/>
            <a:alphaOff val="0"/>
          </a:schemeClr>
        </a:solidFill>
        <a:ln w="15875" cap="rnd" cmpd="sng" algn="ctr">
          <a:solidFill>
            <a:schemeClr val="accent2">
              <a:hueOff val="1345262"/>
              <a:satOff val="-1429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206C8-678E-4DF0-9452-42B01C411BB8}">
      <dsp:nvSpPr>
        <dsp:cNvPr id="0" name=""/>
        <dsp:cNvSpPr/>
      </dsp:nvSpPr>
      <dsp:spPr>
        <a:xfrm>
          <a:off x="0" y="1750406"/>
          <a:ext cx="4435656" cy="873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/>
            <a:t>Исследование.</a:t>
          </a:r>
          <a:endParaRPr lang="en-US" sz="2600" kern="1200"/>
        </a:p>
      </dsp:txBody>
      <dsp:txXfrm>
        <a:off x="0" y="1750406"/>
        <a:ext cx="4435656" cy="873921"/>
      </dsp:txXfrm>
    </dsp:sp>
    <dsp:sp modelId="{194C43E2-0878-4B04-AD6D-D654E3094542}">
      <dsp:nvSpPr>
        <dsp:cNvPr id="0" name=""/>
        <dsp:cNvSpPr/>
      </dsp:nvSpPr>
      <dsp:spPr>
        <a:xfrm>
          <a:off x="0" y="2624328"/>
          <a:ext cx="4435656" cy="0"/>
        </a:xfrm>
        <a:prstGeom prst="line">
          <a:avLst/>
        </a:prstGeom>
        <a:solidFill>
          <a:schemeClr val="accent2">
            <a:hueOff val="2017893"/>
            <a:satOff val="-2143"/>
            <a:lumOff val="1647"/>
            <a:alphaOff val="0"/>
          </a:schemeClr>
        </a:solidFill>
        <a:ln w="15875" cap="rnd" cmpd="sng" algn="ctr">
          <a:solidFill>
            <a:schemeClr val="accent2">
              <a:hueOff val="2017893"/>
              <a:satOff val="-2143"/>
              <a:lumOff val="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85217-705B-4350-B7DE-4BE1C682DCF3}">
      <dsp:nvSpPr>
        <dsp:cNvPr id="0" name=""/>
        <dsp:cNvSpPr/>
      </dsp:nvSpPr>
      <dsp:spPr>
        <a:xfrm>
          <a:off x="0" y="2624328"/>
          <a:ext cx="4435656" cy="873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/>
            <a:t>Анкетирование.</a:t>
          </a:r>
          <a:endParaRPr lang="en-US" sz="2600" kern="1200"/>
        </a:p>
      </dsp:txBody>
      <dsp:txXfrm>
        <a:off x="0" y="2624328"/>
        <a:ext cx="4435656" cy="873921"/>
      </dsp:txXfrm>
    </dsp:sp>
    <dsp:sp modelId="{8F639C90-9E81-40B0-AAFD-DA8E18A3013F}">
      <dsp:nvSpPr>
        <dsp:cNvPr id="0" name=""/>
        <dsp:cNvSpPr/>
      </dsp:nvSpPr>
      <dsp:spPr>
        <a:xfrm>
          <a:off x="0" y="3498250"/>
          <a:ext cx="4435656" cy="0"/>
        </a:xfrm>
        <a:prstGeom prst="line">
          <a:avLst/>
        </a:prstGeom>
        <a:solidFill>
          <a:schemeClr val="accent2">
            <a:hueOff val="2690523"/>
            <a:satOff val="-2858"/>
            <a:lumOff val="2196"/>
            <a:alphaOff val="0"/>
          </a:schemeClr>
        </a:solidFill>
        <a:ln w="15875" cap="rnd" cmpd="sng" algn="ctr">
          <a:solidFill>
            <a:schemeClr val="accent2">
              <a:hueOff val="2690523"/>
              <a:satOff val="-2858"/>
              <a:lumOff val="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D26C72-8F17-40A8-9AC3-F2D1BA1D1948}">
      <dsp:nvSpPr>
        <dsp:cNvPr id="0" name=""/>
        <dsp:cNvSpPr/>
      </dsp:nvSpPr>
      <dsp:spPr>
        <a:xfrm>
          <a:off x="0" y="3498250"/>
          <a:ext cx="4435656" cy="873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/>
            <a:t>Заключение.</a:t>
          </a:r>
          <a:endParaRPr lang="en-US" sz="2600" kern="1200"/>
        </a:p>
      </dsp:txBody>
      <dsp:txXfrm>
        <a:off x="0" y="3498250"/>
        <a:ext cx="4435656" cy="873921"/>
      </dsp:txXfrm>
    </dsp:sp>
    <dsp:sp modelId="{1A835236-695F-4324-86EB-11A502EAC359}">
      <dsp:nvSpPr>
        <dsp:cNvPr id="0" name=""/>
        <dsp:cNvSpPr/>
      </dsp:nvSpPr>
      <dsp:spPr>
        <a:xfrm>
          <a:off x="0" y="4372172"/>
          <a:ext cx="4435656" cy="0"/>
        </a:xfrm>
        <a:prstGeom prst="line">
          <a:avLst/>
        </a:prstGeom>
        <a:solidFill>
          <a:schemeClr val="accent2">
            <a:hueOff val="3363154"/>
            <a:satOff val="-3572"/>
            <a:lumOff val="2745"/>
            <a:alphaOff val="0"/>
          </a:schemeClr>
        </a:solidFill>
        <a:ln w="15875" cap="rnd" cmpd="sng" algn="ctr">
          <a:solidFill>
            <a:schemeClr val="accent2">
              <a:hueOff val="3363154"/>
              <a:satOff val="-3572"/>
              <a:lumOff val="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6B326-12D2-4A8F-BCC6-52CF53F0C4E9}">
      <dsp:nvSpPr>
        <dsp:cNvPr id="0" name=""/>
        <dsp:cNvSpPr/>
      </dsp:nvSpPr>
      <dsp:spPr>
        <a:xfrm>
          <a:off x="0" y="4372172"/>
          <a:ext cx="4435656" cy="873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Список используемой литературы.</a:t>
          </a:r>
          <a:endParaRPr lang="en-US" sz="2600" kern="1200" dirty="0"/>
        </a:p>
      </dsp:txBody>
      <dsp:txXfrm>
        <a:off x="0" y="4372172"/>
        <a:ext cx="4435656" cy="873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82E50EB-33F3-49F5-873A-C91E6BAB9CE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676B4F0-B730-484D-BD40-BCB47FD4BC3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75790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50EB-33F3-49F5-873A-C91E6BAB9CE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B4F0-B730-484D-BD40-BCB47FD4B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039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50EB-33F3-49F5-873A-C91E6BAB9CE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B4F0-B730-484D-BD40-BCB47FD4BC3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69586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50EB-33F3-49F5-873A-C91E6BAB9CE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B4F0-B730-484D-BD40-BCB47FD4BC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4737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50EB-33F3-49F5-873A-C91E6BAB9CE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B4F0-B730-484D-BD40-BCB47FD4B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5985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50EB-33F3-49F5-873A-C91E6BAB9CE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B4F0-B730-484D-BD40-BCB47FD4BC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25580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50EB-33F3-49F5-873A-C91E6BAB9CE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B4F0-B730-484D-BD40-BCB47FD4BC3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72452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50EB-33F3-49F5-873A-C91E6BAB9CE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B4F0-B730-484D-BD40-BCB47FD4BC3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60549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50EB-33F3-49F5-873A-C91E6BAB9CE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B4F0-B730-484D-BD40-BCB47FD4BC3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3502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50EB-33F3-49F5-873A-C91E6BAB9CE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B4F0-B730-484D-BD40-BCB47FD4B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278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50EB-33F3-49F5-873A-C91E6BAB9CE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B4F0-B730-484D-BD40-BCB47FD4BC3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586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50EB-33F3-49F5-873A-C91E6BAB9CE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B4F0-B730-484D-BD40-BCB47FD4B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853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50EB-33F3-49F5-873A-C91E6BAB9CE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B4F0-B730-484D-BD40-BCB47FD4BC3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805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50EB-33F3-49F5-873A-C91E6BAB9CE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B4F0-B730-484D-BD40-BCB47FD4BC3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5473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50EB-33F3-49F5-873A-C91E6BAB9CE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B4F0-B730-484D-BD40-BCB47FD4B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629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50EB-33F3-49F5-873A-C91E6BAB9CE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B4F0-B730-484D-BD40-BCB47FD4BC3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9811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50EB-33F3-49F5-873A-C91E6BAB9CE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B4F0-B730-484D-BD40-BCB47FD4B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569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2E50EB-33F3-49F5-873A-C91E6BAB9CE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76B4F0-B730-484D-BD40-BCB47FD4B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234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0%BB%D0%B5%D0%B4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ru.wikipedia.org/wiki/%D0%94%D1%83%D0%B1%D0%BB%D0%B5%D1%82_(%D0%BE%D0%B4%D0%B5%D0%B6%D0%B4%D0%B0)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A2%D0%B0%D1%80%D1%82%D0%B0%D0%BD_(%D0%BE%D1%80%D0%BD%D0%B0%D0%BC%D0%B5%D0%BD%D1%82)" TargetMode="External"/><Relationship Id="rId5" Type="http://schemas.openxmlformats.org/officeDocument/2006/relationships/hyperlink" Target="https://ru.wikipedia.org/wiki/%D0%9A%D0%B8%D0%BB%D1%82" TargetMode="External"/><Relationship Id="rId4" Type="http://schemas.openxmlformats.org/officeDocument/2006/relationships/image" Target="../media/image27.jpeg"/><Relationship Id="rId9" Type="http://schemas.openxmlformats.org/officeDocument/2006/relationships/hyperlink" Target="https://ru.wikipedia.org/wiki/%D0%91%D0%B5%D1%80%D0%B5%D1%82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2%D0%B0%D1%80%D1%82%D0%B0%D0%BD_(%D0%BE%D1%80%D0%BD%D0%B0%D0%BC%D0%B5%D0%BD%D1%82)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ru.wikipedia.org/wiki/%D0%92%D0%B8%D0%BA%D0%B8%D0%BD%D0%B3%D0%B8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A8%D0%BE%D1%82%D0%BB%D0%B0%D0%BD%D0%B4%D1%81%D0%BA%D0%B8%D0%B9_%D1%8F%D0%B7%D1%8B%D0%BA_(%D0%B3%D0%B5%D1%80%D0%BC%D0%B0%D0%BD%D1%81%D0%BA%D0%B8%D0%B9)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files.net/preview/1843576" TargetMode="External"/><Relationship Id="rId7" Type="http://schemas.openxmlformats.org/officeDocument/2006/relationships/hyperlink" Target="https://ru.wikipedia.org/wiki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looks.ru/nacionalnye-kostyumy/irlandskie/" TargetMode="External"/><Relationship Id="rId5" Type="http://schemas.openxmlformats.org/officeDocument/2006/relationships/hyperlink" Target="http://uk.rukivnogi.com/wales/natsionalnyy-kostyum-uelsa" TargetMode="External"/><Relationship Id="rId4" Type="http://schemas.openxmlformats.org/officeDocument/2006/relationships/hyperlink" Target="http://wlooks.ru/nacionalnye-kostyumy/shotlandskie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C8BABCA7-C1E0-41BA-A822-5F61251AA6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E5D6EB5-6FDB-477A-98F5-7409CD5375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9141618" cy="6872226"/>
            <a:chOff x="0" y="0"/>
            <a:chExt cx="12188825" cy="6872226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5BB75167-5757-4E5F-869B-5A350BF43A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C8338DAE-FFCB-472B-A9EE-77E42FDBD3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52B2E0A0-4D94-4C05-97C1-32B5D88A2E8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A91E75C9-3350-4F0B-993E-89D3DBD76C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9298" y="2708920"/>
            <a:ext cx="5111752" cy="81321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ea typeface="Segoe UI Historic" pitchFamily="34" charset="0"/>
                <a:cs typeface="Segoe UI Historic" pitchFamily="34" charset="0"/>
              </a:rPr>
              <a:t/>
            </a:r>
            <a:br>
              <a:rPr lang="ru-RU" sz="1200" dirty="0">
                <a:ea typeface="Segoe UI Historic" pitchFamily="34" charset="0"/>
                <a:cs typeface="Segoe UI Historic" pitchFamily="34" charset="0"/>
              </a:rPr>
            </a:br>
            <a:r>
              <a:rPr lang="ru-RU" sz="1200" dirty="0">
                <a:ea typeface="Segoe UI Historic" pitchFamily="34" charset="0"/>
                <a:cs typeface="Segoe UI Historic" pitchFamily="34" charset="0"/>
              </a:rPr>
              <a:t/>
            </a:r>
            <a:br>
              <a:rPr lang="ru-RU" sz="1200" dirty="0">
                <a:ea typeface="Segoe UI Historic" pitchFamily="34" charset="0"/>
                <a:cs typeface="Segoe UI Historic" pitchFamily="34" charset="0"/>
              </a:rPr>
            </a:br>
            <a:r>
              <a:rPr lang="ru-RU" sz="3100" dirty="0">
                <a:ea typeface="Segoe UI Historic" pitchFamily="34" charset="0"/>
                <a:cs typeface="Segoe UI Historic" pitchFamily="34" charset="0"/>
              </a:rPr>
              <a:t/>
            </a:r>
            <a:br>
              <a:rPr lang="ru-RU" sz="3100" dirty="0">
                <a:ea typeface="Segoe UI Historic" pitchFamily="34" charset="0"/>
                <a:cs typeface="Segoe UI Historic" pitchFamily="34" charset="0"/>
              </a:rPr>
            </a:br>
            <a:r>
              <a:rPr lang="ru-RU" sz="3100" dirty="0">
                <a:ea typeface="Segoe UI Historic" pitchFamily="34" charset="0"/>
                <a:cs typeface="Segoe UI Historic" pitchFamily="34" charset="0"/>
              </a:rPr>
              <a:t>Национальные костюмы народов  Великобритании.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9298" y="4077072"/>
            <a:ext cx="5111752" cy="1413203"/>
          </a:xfrm>
        </p:spPr>
        <p:txBody>
          <a:bodyPr>
            <a:normAutofit/>
          </a:bodyPr>
          <a:lstStyle/>
          <a:p>
            <a:pPr algn="r"/>
            <a:endParaRPr lang="ru-RU" dirty="0"/>
          </a:p>
          <a:p>
            <a:pPr algn="r"/>
            <a:r>
              <a:rPr lang="ru-RU" dirty="0"/>
              <a:t>Руководитель: Гизатуллина Лийля </a:t>
            </a:r>
            <a:r>
              <a:rPr lang="ru-RU" dirty="0" smtClean="0"/>
              <a:t>Узбековна</a:t>
            </a:r>
            <a:endParaRPr lang="ru-RU" dirty="0" smtClean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89FB2CC-C7A1-4A53-A088-636FB487FE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15FC30-450D-404F-87A6-50918D292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DCC4298F-A648-48C2-A4D0-10AF9E64A1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915338"/>
            <a:ext cx="7560840" cy="5020326"/>
          </a:xfrm>
        </p:spPr>
      </p:pic>
    </p:spTree>
    <p:extLst>
      <p:ext uri="{BB962C8B-B14F-4D97-AF65-F5344CB8AC3E}">
        <p14:creationId xmlns:p14="http://schemas.microsoft.com/office/powerpoint/2010/main" xmlns="" val="32678952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FB5D1BB-0703-437B-BD1E-1D07F8A273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3886586B-3F0F-4593-B272-AE75AD0F09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020DEB59-BF94-41B5-8F16-8B10442EE0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9A3BEF6F-FC03-43B1-8D1B-8DA3A360DB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0F49BA32-A501-4C79-9A72-92587AB9EE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83F92AF-2403-4558-B1D7-72130A1E4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 err="1"/>
              <a:t>Национальные</a:t>
            </a:r>
            <a:r>
              <a:rPr lang="en-US" sz="4100" dirty="0"/>
              <a:t> </a:t>
            </a:r>
            <a:r>
              <a:rPr lang="ru-RU" sz="4100" dirty="0"/>
              <a:t>к</a:t>
            </a:r>
            <a:r>
              <a:rPr lang="en-US" sz="4100" dirty="0" err="1"/>
              <a:t>остюмы</a:t>
            </a:r>
            <a:r>
              <a:rPr lang="en-US" sz="4100" dirty="0"/>
              <a:t>  </a:t>
            </a:r>
            <a:r>
              <a:rPr lang="en-US" sz="4100" dirty="0" err="1"/>
              <a:t>Уэльса</a:t>
            </a:r>
            <a:r>
              <a:rPr lang="en-US" sz="4100" dirty="0"/>
              <a:t>.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571128" y="2421466"/>
            <a:ext cx="5369023" cy="367182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dirty="0" err="1"/>
              <a:t>Национальный</a:t>
            </a:r>
            <a:r>
              <a:rPr lang="en-US" sz="1600" dirty="0"/>
              <a:t> </a:t>
            </a:r>
            <a:r>
              <a:rPr lang="en-US" sz="1600" dirty="0" err="1"/>
              <a:t>костюм</a:t>
            </a:r>
            <a:r>
              <a:rPr lang="en-US" sz="1600" dirty="0"/>
              <a:t>- </a:t>
            </a:r>
            <a:r>
              <a:rPr lang="en-US" sz="1600" dirty="0" err="1"/>
              <a:t>крестьянская</a:t>
            </a:r>
            <a:r>
              <a:rPr lang="en-US" sz="1600" dirty="0"/>
              <a:t> </a:t>
            </a:r>
            <a:r>
              <a:rPr lang="en-US" sz="1600" dirty="0" err="1"/>
              <a:t>одежда</a:t>
            </a:r>
            <a:r>
              <a:rPr lang="en-US" sz="1600" dirty="0"/>
              <a:t> 18-19 </a:t>
            </a:r>
            <a:r>
              <a:rPr lang="en-US" sz="1600" dirty="0" err="1"/>
              <a:t>века</a:t>
            </a:r>
            <a:r>
              <a:rPr lang="en-US" sz="1600" dirty="0"/>
              <a:t>. </a:t>
            </a:r>
            <a:r>
              <a:rPr lang="en-US" sz="1600" dirty="0" err="1"/>
              <a:t>Верхняя</a:t>
            </a:r>
            <a:r>
              <a:rPr lang="en-US" sz="1600" dirty="0"/>
              <a:t> </a:t>
            </a:r>
            <a:r>
              <a:rPr lang="en-US" sz="1600" dirty="0" err="1"/>
              <a:t>одежда</a:t>
            </a:r>
            <a:r>
              <a:rPr lang="en-US" sz="1600" dirty="0"/>
              <a:t> </a:t>
            </a:r>
            <a:r>
              <a:rPr lang="en-US" sz="1600" dirty="0" err="1"/>
              <a:t>валлийки</a:t>
            </a:r>
            <a:r>
              <a:rPr lang="en-US" sz="1600" dirty="0"/>
              <a:t> </a:t>
            </a:r>
            <a:r>
              <a:rPr lang="en-US" sz="1600" dirty="0" err="1"/>
              <a:t>состояла</a:t>
            </a:r>
            <a:r>
              <a:rPr lang="en-US" sz="1600" dirty="0"/>
              <a:t> </a:t>
            </a:r>
            <a:r>
              <a:rPr lang="en-US" sz="1600" dirty="0" err="1"/>
              <a:t>из</a:t>
            </a:r>
            <a:r>
              <a:rPr lang="en-US" sz="1600" dirty="0"/>
              <a:t> </a:t>
            </a:r>
            <a:r>
              <a:rPr lang="en-US" sz="1600" dirty="0" err="1"/>
              <a:t>приталенного</a:t>
            </a:r>
            <a:r>
              <a:rPr lang="en-US" sz="1600" dirty="0"/>
              <a:t> </a:t>
            </a:r>
            <a:r>
              <a:rPr lang="en-US" sz="1600" dirty="0" err="1"/>
              <a:t>жакета</a:t>
            </a:r>
            <a:r>
              <a:rPr lang="en-US" sz="1600" dirty="0"/>
              <a:t> с </a:t>
            </a:r>
            <a:r>
              <a:rPr lang="en-US" sz="1600" dirty="0" err="1"/>
              <a:t>длинными</a:t>
            </a:r>
            <a:r>
              <a:rPr lang="en-US" sz="1600" dirty="0"/>
              <a:t> </a:t>
            </a:r>
            <a:r>
              <a:rPr lang="en-US" sz="1600" dirty="0" err="1"/>
              <a:t>рукавами</a:t>
            </a:r>
            <a:r>
              <a:rPr lang="en-US" sz="1600" dirty="0"/>
              <a:t> и </a:t>
            </a:r>
            <a:r>
              <a:rPr lang="en-US" sz="1600" dirty="0" err="1"/>
              <a:t>оборкой</a:t>
            </a:r>
            <a:r>
              <a:rPr lang="en-US" sz="1600" dirty="0"/>
              <a:t> </a:t>
            </a:r>
            <a:r>
              <a:rPr lang="en-US" sz="1600" dirty="0" err="1"/>
              <a:t>на</a:t>
            </a:r>
            <a:r>
              <a:rPr lang="en-US" sz="1600" dirty="0"/>
              <a:t> </a:t>
            </a:r>
            <a:r>
              <a:rPr lang="en-US" sz="1600" dirty="0" err="1"/>
              <a:t>талии</a:t>
            </a:r>
            <a:r>
              <a:rPr lang="en-US" sz="1600" dirty="0"/>
              <a:t>. </a:t>
            </a:r>
            <a:r>
              <a:rPr lang="en-US" sz="1600" dirty="0" err="1"/>
              <a:t>Если</a:t>
            </a:r>
            <a:r>
              <a:rPr lang="en-US" sz="1600" dirty="0"/>
              <a:t> </a:t>
            </a:r>
            <a:r>
              <a:rPr lang="en-US" sz="1600" dirty="0" err="1"/>
              <a:t>вещь</a:t>
            </a:r>
            <a:r>
              <a:rPr lang="en-US" sz="1600" dirty="0"/>
              <a:t> </a:t>
            </a:r>
            <a:r>
              <a:rPr lang="en-US" sz="1600" dirty="0" err="1"/>
              <a:t>была</a:t>
            </a:r>
            <a:r>
              <a:rPr lang="en-US" sz="1600" dirty="0"/>
              <a:t> с </a:t>
            </a:r>
            <a:r>
              <a:rPr lang="en-US" sz="1600" dirty="0" err="1"/>
              <a:t>короткими</a:t>
            </a:r>
            <a:r>
              <a:rPr lang="en-US" sz="1600" dirty="0"/>
              <a:t> </a:t>
            </a:r>
            <a:r>
              <a:rPr lang="en-US" sz="1600" dirty="0" err="1"/>
              <a:t>рукавами</a:t>
            </a:r>
            <a:r>
              <a:rPr lang="en-US" sz="1600" dirty="0"/>
              <a:t>, </a:t>
            </a:r>
            <a:r>
              <a:rPr lang="en-US" sz="1600" dirty="0" err="1"/>
              <a:t>под</a:t>
            </a:r>
            <a:r>
              <a:rPr lang="en-US" sz="1600" dirty="0"/>
              <a:t> </a:t>
            </a:r>
            <a:r>
              <a:rPr lang="en-US" sz="1600" dirty="0" err="1"/>
              <a:t>низ</a:t>
            </a:r>
            <a:r>
              <a:rPr lang="en-US" sz="1600" dirty="0"/>
              <a:t> </a:t>
            </a:r>
            <a:r>
              <a:rPr lang="en-US" sz="1600" dirty="0" err="1"/>
              <a:t>одевали</a:t>
            </a:r>
            <a:r>
              <a:rPr lang="en-US" sz="1600" dirty="0"/>
              <a:t> </a:t>
            </a:r>
            <a:r>
              <a:rPr lang="en-US" sz="1600" dirty="0" err="1"/>
              <a:t>красиво</a:t>
            </a:r>
            <a:r>
              <a:rPr lang="en-US" sz="1600" dirty="0"/>
              <a:t> </a:t>
            </a:r>
            <a:r>
              <a:rPr lang="en-US" sz="1600" dirty="0" err="1"/>
              <a:t>отделанную</a:t>
            </a:r>
            <a:r>
              <a:rPr lang="en-US" sz="1600" dirty="0"/>
              <a:t> </a:t>
            </a:r>
            <a:r>
              <a:rPr lang="en-US" sz="1600" dirty="0" err="1"/>
              <a:t>рубашку</a:t>
            </a:r>
            <a:r>
              <a:rPr lang="en-US" sz="1600" dirty="0"/>
              <a:t>.  </a:t>
            </a:r>
            <a:r>
              <a:rPr lang="en-US" sz="1600" dirty="0" err="1"/>
              <a:t>Жительницы</a:t>
            </a:r>
            <a:r>
              <a:rPr lang="en-US" sz="1600" dirty="0"/>
              <a:t> </a:t>
            </a:r>
            <a:r>
              <a:rPr lang="en-US" sz="1600" dirty="0" err="1"/>
              <a:t>Уэльса</a:t>
            </a:r>
            <a:r>
              <a:rPr lang="en-US" sz="1600" dirty="0"/>
              <a:t> </a:t>
            </a:r>
            <a:r>
              <a:rPr lang="en-US" sz="1600" dirty="0" err="1"/>
              <a:t>носили</a:t>
            </a:r>
            <a:r>
              <a:rPr lang="en-US" sz="1600" dirty="0"/>
              <a:t> </a:t>
            </a:r>
            <a:r>
              <a:rPr lang="en-US" sz="1600" dirty="0" err="1"/>
              <a:t>две</a:t>
            </a:r>
            <a:r>
              <a:rPr lang="en-US" sz="1600" dirty="0"/>
              <a:t> </a:t>
            </a:r>
            <a:r>
              <a:rPr lang="en-US" sz="1600" dirty="0" err="1"/>
              <a:t>юбки</a:t>
            </a:r>
            <a:r>
              <a:rPr lang="en-US" sz="1600" dirty="0"/>
              <a:t> – </a:t>
            </a:r>
            <a:r>
              <a:rPr lang="ru-RU" sz="1600" dirty="0"/>
              <a:t>верхнюю и </a:t>
            </a:r>
            <a:r>
              <a:rPr lang="en-US" sz="1600" dirty="0" err="1"/>
              <a:t>нижнюю</a:t>
            </a:r>
            <a:r>
              <a:rPr lang="en-US" sz="1600" dirty="0"/>
              <a:t>. </a:t>
            </a:r>
            <a:r>
              <a:rPr lang="en-US" sz="1600" dirty="0" err="1"/>
              <a:t>Нарядный</a:t>
            </a:r>
            <a:r>
              <a:rPr lang="en-US" sz="1600" dirty="0"/>
              <a:t> </a:t>
            </a:r>
            <a:r>
              <a:rPr lang="en-US" sz="1600" dirty="0" err="1"/>
              <a:t>вариант</a:t>
            </a:r>
            <a:r>
              <a:rPr lang="en-US" sz="1600" dirty="0"/>
              <a:t> </a:t>
            </a:r>
            <a:r>
              <a:rPr lang="en-US" sz="1600" dirty="0" err="1"/>
              <a:t>изготавливали</a:t>
            </a:r>
            <a:r>
              <a:rPr lang="en-US" sz="1600" dirty="0"/>
              <a:t> </a:t>
            </a:r>
            <a:r>
              <a:rPr lang="en-US" sz="1600" dirty="0" err="1"/>
              <a:t>из</a:t>
            </a:r>
            <a:r>
              <a:rPr lang="en-US" sz="1600" dirty="0"/>
              <a:t> </a:t>
            </a:r>
            <a:r>
              <a:rPr lang="en-US" sz="1600" dirty="0" err="1"/>
              <a:t>черного</a:t>
            </a:r>
            <a:r>
              <a:rPr lang="en-US" sz="1600" dirty="0"/>
              <a:t> </a:t>
            </a:r>
            <a:r>
              <a:rPr lang="en-US" sz="1600" dirty="0" err="1"/>
              <a:t>шелка</a:t>
            </a:r>
            <a:r>
              <a:rPr lang="en-US" sz="1600" dirty="0"/>
              <a:t> с </a:t>
            </a:r>
            <a:r>
              <a:rPr lang="en-US" sz="1600" dirty="0" err="1"/>
              <a:t>изысканной</a:t>
            </a:r>
            <a:r>
              <a:rPr lang="en-US" sz="1600" dirty="0"/>
              <a:t> </a:t>
            </a:r>
            <a:r>
              <a:rPr lang="en-US" sz="1600" dirty="0" err="1"/>
              <a:t>вышивкой</a:t>
            </a:r>
            <a:r>
              <a:rPr lang="en-US" sz="1600" dirty="0"/>
              <a:t>. </a:t>
            </a:r>
            <a:r>
              <a:rPr lang="en-US" sz="1600" dirty="0" err="1"/>
              <a:t>Так</a:t>
            </a:r>
            <a:r>
              <a:rPr lang="en-US" sz="1600" dirty="0"/>
              <a:t> </a:t>
            </a:r>
            <a:r>
              <a:rPr lang="en-US" sz="1600" dirty="0" err="1"/>
              <a:t>же</a:t>
            </a:r>
            <a:r>
              <a:rPr lang="en-US" sz="1600" dirty="0"/>
              <a:t> </a:t>
            </a:r>
            <a:r>
              <a:rPr lang="en-US" sz="1600" dirty="0" err="1"/>
              <a:t>они</a:t>
            </a:r>
            <a:r>
              <a:rPr lang="en-US" sz="1600" dirty="0"/>
              <a:t> </a:t>
            </a:r>
            <a:r>
              <a:rPr lang="en-US" sz="1600" dirty="0" err="1"/>
              <a:t>носили</a:t>
            </a:r>
            <a:r>
              <a:rPr lang="en-US" sz="1600" dirty="0"/>
              <a:t> </a:t>
            </a:r>
            <a:r>
              <a:rPr lang="en-US" sz="1600" dirty="0" err="1"/>
              <a:t>шляпы</a:t>
            </a:r>
            <a:r>
              <a:rPr lang="en-US" sz="1600" dirty="0"/>
              <a:t>. </a:t>
            </a:r>
            <a:r>
              <a:rPr lang="en-US" sz="1600" dirty="0" err="1"/>
              <a:t>Мужчины</a:t>
            </a:r>
            <a:r>
              <a:rPr lang="en-US" sz="1600" dirty="0"/>
              <a:t> </a:t>
            </a:r>
            <a:r>
              <a:rPr lang="en-US" sz="1600" dirty="0" err="1"/>
              <a:t>на</a:t>
            </a:r>
            <a:r>
              <a:rPr lang="en-US" sz="1600" dirty="0"/>
              <a:t> </a:t>
            </a:r>
            <a:r>
              <a:rPr lang="en-US" sz="1600" dirty="0" err="1"/>
              <a:t>праздник</a:t>
            </a:r>
            <a:r>
              <a:rPr lang="en-US" sz="1600" dirty="0"/>
              <a:t> </a:t>
            </a:r>
            <a:r>
              <a:rPr lang="en-US" sz="1600" dirty="0" err="1"/>
              <a:t>надевали</a:t>
            </a:r>
            <a:r>
              <a:rPr lang="en-US" sz="1600" dirty="0"/>
              <a:t> </a:t>
            </a:r>
            <a:r>
              <a:rPr lang="en-US" sz="1600" dirty="0" err="1"/>
              <a:t>собранные</a:t>
            </a:r>
            <a:r>
              <a:rPr lang="en-US" sz="1600" dirty="0"/>
              <a:t> </a:t>
            </a:r>
            <a:r>
              <a:rPr lang="en-US" sz="1600" dirty="0" err="1"/>
              <a:t>ниже</a:t>
            </a:r>
            <a:r>
              <a:rPr lang="en-US" sz="1600" dirty="0"/>
              <a:t> </a:t>
            </a:r>
            <a:r>
              <a:rPr lang="en-US" sz="1600" dirty="0" err="1"/>
              <a:t>колен</a:t>
            </a:r>
            <a:r>
              <a:rPr lang="en-US" sz="1600" dirty="0"/>
              <a:t> </a:t>
            </a:r>
            <a:r>
              <a:rPr lang="en-US" sz="1600" dirty="0" err="1"/>
              <a:t>штаны</a:t>
            </a:r>
            <a:r>
              <a:rPr lang="en-US" sz="1600" dirty="0"/>
              <a:t> </a:t>
            </a:r>
            <a:r>
              <a:rPr lang="en-US" sz="1600" dirty="0" err="1"/>
              <a:t>из</a:t>
            </a:r>
            <a:r>
              <a:rPr lang="en-US" sz="1600" dirty="0"/>
              <a:t> </a:t>
            </a:r>
            <a:r>
              <a:rPr lang="en-US" sz="1600" dirty="0" err="1"/>
              <a:t>сукна</a:t>
            </a:r>
            <a:r>
              <a:rPr lang="en-US" sz="1600" dirty="0"/>
              <a:t> </a:t>
            </a:r>
            <a:r>
              <a:rPr lang="en-US" sz="1600" dirty="0" err="1"/>
              <a:t>или</a:t>
            </a:r>
            <a:r>
              <a:rPr lang="en-US" sz="1600" dirty="0"/>
              <a:t> </a:t>
            </a:r>
            <a:r>
              <a:rPr lang="en-US" sz="1600" dirty="0" err="1"/>
              <a:t>кожи</a:t>
            </a:r>
            <a:r>
              <a:rPr lang="en-US" sz="1600" dirty="0"/>
              <a:t>. </a:t>
            </a:r>
            <a:r>
              <a:rPr lang="en-US" sz="1600" dirty="0" err="1"/>
              <a:t>Нарядная</a:t>
            </a:r>
            <a:r>
              <a:rPr lang="en-US" sz="1600" dirty="0"/>
              <a:t> </a:t>
            </a:r>
            <a:r>
              <a:rPr lang="en-US" sz="1600" dirty="0" err="1"/>
              <a:t>рубашка</a:t>
            </a:r>
            <a:r>
              <a:rPr lang="en-US" sz="1600" dirty="0"/>
              <a:t> </a:t>
            </a:r>
            <a:r>
              <a:rPr lang="en-US" sz="1600" dirty="0" err="1"/>
              <a:t>была</a:t>
            </a:r>
            <a:r>
              <a:rPr lang="en-US" sz="1600" dirty="0"/>
              <a:t> </a:t>
            </a:r>
            <a:r>
              <a:rPr lang="en-US" sz="1600" dirty="0" err="1"/>
              <a:t>белой</a:t>
            </a:r>
            <a:r>
              <a:rPr lang="en-US" sz="1600" dirty="0"/>
              <a:t>, с </a:t>
            </a:r>
            <a:r>
              <a:rPr lang="en-US" sz="1600" dirty="0" err="1"/>
              <a:t>утонченным</a:t>
            </a:r>
            <a:r>
              <a:rPr lang="en-US" sz="1600" dirty="0"/>
              <a:t> </a:t>
            </a:r>
            <a:r>
              <a:rPr lang="en-US" sz="1600" dirty="0" err="1"/>
              <a:t>отложным</a:t>
            </a:r>
            <a:r>
              <a:rPr lang="en-US" sz="1600" dirty="0"/>
              <a:t> </a:t>
            </a:r>
            <a:r>
              <a:rPr lang="en-US" sz="1600" dirty="0" err="1"/>
              <a:t>воротником</a:t>
            </a:r>
            <a:r>
              <a:rPr lang="en-US" sz="1600" dirty="0"/>
              <a:t>. </a:t>
            </a:r>
            <a:r>
              <a:rPr lang="en-US" sz="1600" dirty="0" err="1"/>
              <a:t>Дополнял</a:t>
            </a:r>
            <a:r>
              <a:rPr lang="en-US" sz="1600" dirty="0"/>
              <a:t> </a:t>
            </a:r>
            <a:r>
              <a:rPr lang="en-US" sz="1600" dirty="0" err="1"/>
              <a:t>гардероб</a:t>
            </a:r>
            <a:r>
              <a:rPr lang="en-US" sz="1600" dirty="0"/>
              <a:t> </a:t>
            </a:r>
            <a:r>
              <a:rPr lang="en-US" sz="1600" dirty="0" err="1"/>
              <a:t>яркий</a:t>
            </a:r>
            <a:r>
              <a:rPr lang="en-US" sz="1600" dirty="0"/>
              <a:t> </a:t>
            </a:r>
            <a:r>
              <a:rPr lang="en-US" sz="1600" dirty="0" err="1"/>
              <a:t>галстук</a:t>
            </a:r>
            <a:r>
              <a:rPr lang="en-US" sz="1600" dirty="0"/>
              <a:t> и </a:t>
            </a:r>
            <a:r>
              <a:rPr lang="en-US" sz="1600" dirty="0" err="1"/>
              <a:t>жилет</a:t>
            </a:r>
            <a:r>
              <a:rPr lang="en-US" sz="1600" dirty="0"/>
              <a:t> в </a:t>
            </a:r>
            <a:r>
              <a:rPr lang="en-US" sz="1600" dirty="0" err="1"/>
              <a:t>поперечную</a:t>
            </a:r>
            <a:r>
              <a:rPr lang="en-US" sz="1600" dirty="0"/>
              <a:t> </a:t>
            </a:r>
            <a:r>
              <a:rPr lang="en-US" sz="1600" dirty="0" err="1"/>
              <a:t>полосу</a:t>
            </a:r>
            <a:r>
              <a:rPr lang="en-US" sz="1600" dirty="0"/>
              <a:t>, </a:t>
            </a:r>
            <a:r>
              <a:rPr lang="en-US" sz="1600" dirty="0" err="1"/>
              <a:t>завершал</a:t>
            </a:r>
            <a:r>
              <a:rPr lang="en-US" sz="1600" dirty="0"/>
              <a:t> </a:t>
            </a:r>
            <a:r>
              <a:rPr lang="en-US" sz="1600" dirty="0" err="1"/>
              <a:t>образ</a:t>
            </a:r>
            <a:r>
              <a:rPr lang="en-US" sz="1600" dirty="0"/>
              <a:t> </a:t>
            </a:r>
            <a:r>
              <a:rPr lang="en-US" sz="1600" dirty="0" err="1"/>
              <a:t>длинный</a:t>
            </a:r>
            <a:r>
              <a:rPr lang="en-US" sz="1600" dirty="0"/>
              <a:t> </a:t>
            </a:r>
            <a:r>
              <a:rPr lang="en-US" sz="1600" dirty="0" err="1"/>
              <a:t>серо-голубой</a:t>
            </a:r>
            <a:r>
              <a:rPr lang="en-US" sz="1600" dirty="0"/>
              <a:t> </a:t>
            </a:r>
            <a:r>
              <a:rPr lang="en-US" sz="1600" dirty="0" err="1"/>
              <a:t>сюртук</a:t>
            </a:r>
            <a:r>
              <a:rPr lang="en-US" sz="1600" dirty="0"/>
              <a:t>, </a:t>
            </a:r>
            <a:r>
              <a:rPr lang="en-US" sz="1600" dirty="0" err="1"/>
              <a:t>сшитый</a:t>
            </a:r>
            <a:r>
              <a:rPr lang="en-US" sz="1600" dirty="0"/>
              <a:t> </a:t>
            </a:r>
            <a:r>
              <a:rPr lang="en-US" sz="1600" dirty="0" err="1"/>
              <a:t>из</a:t>
            </a:r>
            <a:r>
              <a:rPr lang="en-US" sz="1600" dirty="0"/>
              <a:t> </a:t>
            </a:r>
            <a:r>
              <a:rPr lang="en-US" sz="1600" dirty="0" err="1"/>
              <a:t>плотного</a:t>
            </a:r>
            <a:r>
              <a:rPr lang="en-US" sz="1600" dirty="0"/>
              <a:t> </a:t>
            </a:r>
            <a:r>
              <a:rPr lang="en-US" sz="1600" dirty="0" err="1"/>
              <a:t>материала</a:t>
            </a:r>
            <a:r>
              <a:rPr lang="en-US" sz="1600" dirty="0"/>
              <a:t>. </a:t>
            </a:r>
            <a:r>
              <a:rPr lang="en-US" sz="1600" dirty="0" err="1"/>
              <a:t>Шляпы</a:t>
            </a:r>
            <a:r>
              <a:rPr lang="en-US" sz="1600" dirty="0"/>
              <a:t>  </a:t>
            </a:r>
            <a:r>
              <a:rPr lang="en-US" sz="1600" dirty="0" err="1"/>
              <a:t>отличались</a:t>
            </a:r>
            <a:r>
              <a:rPr lang="en-US" sz="1600" dirty="0"/>
              <a:t> </a:t>
            </a:r>
            <a:r>
              <a:rPr lang="en-US" sz="1600" dirty="0" err="1"/>
              <a:t>от</a:t>
            </a:r>
            <a:r>
              <a:rPr lang="en-US" sz="1600" dirty="0"/>
              <a:t> </a:t>
            </a:r>
            <a:r>
              <a:rPr lang="en-US" sz="1600" dirty="0" err="1"/>
              <a:t>женских</a:t>
            </a:r>
            <a:r>
              <a:rPr lang="en-US" sz="1600" dirty="0"/>
              <a:t> </a:t>
            </a:r>
            <a:r>
              <a:rPr lang="en-US" sz="1600" dirty="0" err="1"/>
              <a:t>широкими</a:t>
            </a:r>
            <a:r>
              <a:rPr lang="en-US" sz="1600" dirty="0"/>
              <a:t> </a:t>
            </a:r>
            <a:r>
              <a:rPr lang="en-US" sz="1600" dirty="0" err="1"/>
              <a:t>полями</a:t>
            </a:r>
            <a:r>
              <a:rPr lang="en-US" sz="1600" dirty="0"/>
              <a:t>. </a:t>
            </a:r>
            <a:r>
              <a:rPr lang="en-US" sz="1600" dirty="0" err="1"/>
              <a:t>На</a:t>
            </a:r>
            <a:r>
              <a:rPr lang="en-US" sz="1600" dirty="0"/>
              <a:t> </a:t>
            </a:r>
            <a:r>
              <a:rPr lang="en-US" sz="1600" dirty="0" err="1"/>
              <a:t>плечах</a:t>
            </a:r>
            <a:r>
              <a:rPr lang="en-US" sz="1600" dirty="0"/>
              <a:t> </a:t>
            </a:r>
            <a:r>
              <a:rPr lang="en-US" sz="1600" dirty="0" err="1"/>
              <a:t>валлийцы</a:t>
            </a:r>
            <a:r>
              <a:rPr lang="en-US" sz="1600" dirty="0"/>
              <a:t> </a:t>
            </a:r>
            <a:r>
              <a:rPr lang="en-US" sz="1600" dirty="0" err="1"/>
              <a:t>носили</a:t>
            </a:r>
            <a:r>
              <a:rPr lang="en-US" sz="1600" dirty="0"/>
              <a:t> </a:t>
            </a:r>
            <a:r>
              <a:rPr lang="en-US" sz="1600" dirty="0" err="1"/>
              <a:t>плед</a:t>
            </a:r>
            <a:r>
              <a:rPr lang="en-US" sz="1600" dirty="0"/>
              <a:t>,. </a:t>
            </a:r>
            <a:r>
              <a:rPr lang="en-US" sz="1600" dirty="0" err="1"/>
              <a:t>Поскольку</a:t>
            </a:r>
            <a:r>
              <a:rPr lang="en-US" sz="1600" dirty="0"/>
              <a:t> в </a:t>
            </a:r>
            <a:r>
              <a:rPr lang="en-US" sz="1600" dirty="0" err="1"/>
              <a:t>Уэльсе</a:t>
            </a:r>
            <a:r>
              <a:rPr lang="en-US" sz="1600" dirty="0"/>
              <a:t> </a:t>
            </a:r>
            <a:r>
              <a:rPr lang="en-US" sz="1600" dirty="0" err="1"/>
              <a:t>овцы</a:t>
            </a:r>
            <a:r>
              <a:rPr lang="en-US" sz="1600" dirty="0"/>
              <a:t> – </a:t>
            </a:r>
            <a:r>
              <a:rPr lang="en-US" sz="1600" dirty="0" err="1"/>
              <a:t>основной</a:t>
            </a:r>
            <a:r>
              <a:rPr lang="en-US" sz="1600" dirty="0"/>
              <a:t> </a:t>
            </a:r>
            <a:r>
              <a:rPr lang="en-US" sz="1600" dirty="0" err="1"/>
              <a:t>источник</a:t>
            </a:r>
            <a:r>
              <a:rPr lang="en-US" sz="1600" dirty="0"/>
              <a:t> </a:t>
            </a:r>
            <a:r>
              <a:rPr lang="en-US" sz="1600" dirty="0" err="1"/>
              <a:t>шерсти</a:t>
            </a:r>
            <a:r>
              <a:rPr lang="en-US" sz="1600" dirty="0"/>
              <a:t>, </a:t>
            </a:r>
            <a:r>
              <a:rPr lang="en-US" sz="1600" dirty="0" err="1"/>
              <a:t>из</a:t>
            </a:r>
            <a:r>
              <a:rPr lang="en-US" sz="1600" dirty="0"/>
              <a:t> </a:t>
            </a:r>
            <a:r>
              <a:rPr lang="en-US" sz="1600" dirty="0" err="1"/>
              <a:t>нее</a:t>
            </a:r>
            <a:r>
              <a:rPr lang="en-US" sz="1600" dirty="0"/>
              <a:t> и </a:t>
            </a:r>
            <a:r>
              <a:rPr lang="en-US" sz="1600" dirty="0" err="1"/>
              <a:t>делали</a:t>
            </a:r>
            <a:r>
              <a:rPr lang="en-US" sz="1600" dirty="0"/>
              <a:t> </a:t>
            </a:r>
            <a:r>
              <a:rPr lang="en-US" sz="1600" dirty="0" err="1"/>
              <a:t>большинство</a:t>
            </a:r>
            <a:r>
              <a:rPr lang="en-US" sz="1600" dirty="0"/>
              <a:t> </a:t>
            </a:r>
            <a:r>
              <a:rPr lang="en-US" sz="1600" dirty="0" err="1"/>
              <a:t>тканей</a:t>
            </a:r>
            <a:r>
              <a:rPr lang="en-US" sz="1600" dirty="0"/>
              <a:t>.</a:t>
            </a:r>
          </a:p>
        </p:txBody>
      </p:sp>
      <p:pic>
        <p:nvPicPr>
          <p:cNvPr id="5" name="Содержимое 4" descr="original.jpeg"/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/>
          <a:srcRect l="6081" r="5542" b="6"/>
          <a:stretch/>
        </p:blipFill>
        <p:spPr>
          <a:xfrm>
            <a:off x="6063769" y="2701180"/>
            <a:ext cx="2054796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9">
            <a:extLst>
              <a:ext uri="{FF2B5EF4-FFF2-40B4-BE49-F238E27FC236}">
                <a16:creationId xmlns="" xmlns:a16="http://schemas.microsoft.com/office/drawing/2014/main" id="{DFB5D1BB-0703-437B-BD1E-1D07F8A273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3886586B-3F0F-4593-B272-AE75AD0F09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020DEB59-BF94-41B5-8F16-8B10442EE0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9A3BEF6F-FC03-43B1-8D1B-8DA3A360DB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0F49BA32-A501-4C79-9A72-92587AB9EE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1" name="Straight Connector 15">
            <a:extLst>
              <a:ext uri="{FF2B5EF4-FFF2-40B4-BE49-F238E27FC236}">
                <a16:creationId xmlns="" xmlns:a16="http://schemas.microsoft.com/office/drawing/2014/main" id="{883F92AF-2403-4558-B1D7-72130A1E4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 err="1"/>
              <a:t>История</a:t>
            </a:r>
            <a:r>
              <a:rPr lang="en-US" sz="3700" dirty="0"/>
              <a:t> </a:t>
            </a:r>
            <a:r>
              <a:rPr lang="ru-RU" sz="3700" dirty="0"/>
              <a:t>п</a:t>
            </a:r>
            <a:r>
              <a:rPr lang="en-US" sz="3700" dirty="0" err="1"/>
              <a:t>оявления</a:t>
            </a:r>
            <a:r>
              <a:rPr lang="en-US" sz="3700" dirty="0"/>
              <a:t> </a:t>
            </a:r>
            <a:r>
              <a:rPr lang="ru-RU" sz="3700" dirty="0"/>
              <a:t>н</a:t>
            </a:r>
            <a:r>
              <a:rPr lang="en-US" sz="3700" dirty="0" err="1"/>
              <a:t>ациональных</a:t>
            </a:r>
            <a:r>
              <a:rPr lang="en-US" sz="3700" dirty="0"/>
              <a:t> </a:t>
            </a:r>
            <a:r>
              <a:rPr lang="en-US" sz="3700" dirty="0" err="1"/>
              <a:t>Уэльских</a:t>
            </a:r>
            <a:r>
              <a:rPr lang="en-US" sz="3700" dirty="0"/>
              <a:t> </a:t>
            </a:r>
            <a:r>
              <a:rPr lang="ru-RU" sz="3700" dirty="0"/>
              <a:t>к</a:t>
            </a:r>
            <a:r>
              <a:rPr lang="en-US" sz="3700" dirty="0" err="1"/>
              <a:t>остюмов</a:t>
            </a:r>
            <a:r>
              <a:rPr lang="en-US" sz="3700" dirty="0"/>
              <a:t>.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755576" y="2556932"/>
            <a:ext cx="5040560" cy="35363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800" dirty="0" err="1"/>
              <a:t>Возрождение</a:t>
            </a:r>
            <a:r>
              <a:rPr lang="en-US" sz="1800" dirty="0"/>
              <a:t> </a:t>
            </a:r>
            <a:r>
              <a:rPr lang="en-US" sz="1800" dirty="0" err="1"/>
              <a:t>валлийских</a:t>
            </a:r>
            <a:r>
              <a:rPr lang="en-US" sz="1800" dirty="0"/>
              <a:t> </a:t>
            </a:r>
            <a:r>
              <a:rPr lang="en-US" sz="1800" dirty="0" err="1"/>
              <a:t>традиций</a:t>
            </a:r>
            <a:r>
              <a:rPr lang="en-US" sz="1800" dirty="0"/>
              <a:t> </a:t>
            </a:r>
            <a:r>
              <a:rPr lang="en-US" sz="1800" dirty="0" err="1"/>
              <a:t>началось</a:t>
            </a:r>
            <a:r>
              <a:rPr lang="en-US" sz="1800" dirty="0"/>
              <a:t> в </a:t>
            </a:r>
            <a:r>
              <a:rPr lang="en-US" sz="1800" dirty="0" err="1"/>
              <a:t>конце</a:t>
            </a:r>
            <a:r>
              <a:rPr lang="en-US" sz="1800" dirty="0"/>
              <a:t> 19 – </a:t>
            </a:r>
            <a:r>
              <a:rPr lang="en-US" sz="1800" dirty="0" err="1"/>
              <a:t>начале</a:t>
            </a:r>
            <a:r>
              <a:rPr lang="en-US" sz="1800" dirty="0"/>
              <a:t> 20 </a:t>
            </a:r>
            <a:r>
              <a:rPr lang="en-US" sz="1800" dirty="0" err="1"/>
              <a:t>века</a:t>
            </a:r>
            <a:r>
              <a:rPr lang="en-US" sz="1800" dirty="0"/>
              <a:t>. </a:t>
            </a:r>
            <a:r>
              <a:rPr lang="en-US" sz="1800" dirty="0" err="1"/>
              <a:t>Государство</a:t>
            </a:r>
            <a:r>
              <a:rPr lang="en-US" sz="1800" dirty="0"/>
              <a:t> </a:t>
            </a:r>
            <a:r>
              <a:rPr lang="en-US" sz="1800" dirty="0" err="1"/>
              <a:t>всячески</a:t>
            </a:r>
            <a:r>
              <a:rPr lang="en-US" sz="1800" dirty="0"/>
              <a:t> </a:t>
            </a:r>
            <a:r>
              <a:rPr lang="en-US" sz="1800" dirty="0" err="1"/>
              <a:t>поддерживало</a:t>
            </a:r>
            <a:r>
              <a:rPr lang="en-US" sz="1800" dirty="0"/>
              <a:t> </a:t>
            </a:r>
            <a:r>
              <a:rPr lang="en-US" sz="1800" dirty="0" err="1"/>
              <a:t>культуру</a:t>
            </a:r>
            <a:r>
              <a:rPr lang="en-US" sz="1800" dirty="0"/>
              <a:t> и </a:t>
            </a:r>
            <a:r>
              <a:rPr lang="en-US" sz="1800" dirty="0" err="1"/>
              <a:t>обычаи</a:t>
            </a:r>
            <a:r>
              <a:rPr lang="en-US" sz="1800" dirty="0"/>
              <a:t> </a:t>
            </a:r>
            <a:r>
              <a:rPr lang="en-US" sz="1800" dirty="0" err="1"/>
              <a:t>коренного</a:t>
            </a:r>
            <a:r>
              <a:rPr lang="en-US" sz="1800" dirty="0"/>
              <a:t> </a:t>
            </a:r>
            <a:r>
              <a:rPr lang="en-US" sz="1800" dirty="0" err="1"/>
              <a:t>народа</a:t>
            </a:r>
            <a:r>
              <a:rPr lang="en-US" sz="1800" dirty="0"/>
              <a:t> </a:t>
            </a:r>
            <a:r>
              <a:rPr lang="en-US" sz="1800" dirty="0" err="1"/>
              <a:t>Уэльса</a:t>
            </a:r>
            <a:r>
              <a:rPr lang="en-US" sz="1800" dirty="0"/>
              <a:t> и </a:t>
            </a:r>
            <a:r>
              <a:rPr lang="en-US" sz="1800" dirty="0" err="1"/>
              <a:t>пропагандировало</a:t>
            </a:r>
            <a:r>
              <a:rPr lang="en-US" sz="1800" dirty="0"/>
              <a:t> </a:t>
            </a:r>
            <a:r>
              <a:rPr lang="en-US" sz="1800" dirty="0" err="1"/>
              <a:t>открытки</a:t>
            </a:r>
            <a:r>
              <a:rPr lang="en-US" sz="1800" dirty="0"/>
              <a:t> и </a:t>
            </a:r>
            <a:r>
              <a:rPr lang="en-US" sz="1800" dirty="0" err="1"/>
              <a:t>плакаты</a:t>
            </a:r>
            <a:r>
              <a:rPr lang="en-US" sz="1800" dirty="0"/>
              <a:t>, </a:t>
            </a:r>
            <a:r>
              <a:rPr lang="en-US" sz="1800" dirty="0" err="1"/>
              <a:t>на</a:t>
            </a:r>
            <a:r>
              <a:rPr lang="en-US" sz="1800" dirty="0"/>
              <a:t> </a:t>
            </a:r>
            <a:r>
              <a:rPr lang="en-US" sz="1800" dirty="0" err="1"/>
              <a:t>которых</a:t>
            </a:r>
            <a:r>
              <a:rPr lang="en-US" sz="1800" dirty="0"/>
              <a:t> </a:t>
            </a:r>
            <a:r>
              <a:rPr lang="en-US" sz="1800" dirty="0" err="1"/>
              <a:t>рисовали</a:t>
            </a:r>
            <a:r>
              <a:rPr lang="en-US" sz="1800" dirty="0"/>
              <a:t> </a:t>
            </a:r>
            <a:r>
              <a:rPr lang="en-US" sz="1800" dirty="0" err="1"/>
              <a:t>устоявшийся</a:t>
            </a:r>
            <a:r>
              <a:rPr lang="en-US" sz="1800" dirty="0"/>
              <a:t> </a:t>
            </a:r>
            <a:r>
              <a:rPr lang="en-US" sz="1800" dirty="0" err="1"/>
              <a:t>костюм</a:t>
            </a:r>
            <a:r>
              <a:rPr lang="en-US" sz="1800" dirty="0"/>
              <a:t> </a:t>
            </a:r>
            <a:r>
              <a:rPr lang="en-US" sz="1800" dirty="0" err="1"/>
              <a:t>этих</a:t>
            </a:r>
            <a:r>
              <a:rPr lang="en-US" sz="1800" dirty="0"/>
              <a:t> </a:t>
            </a:r>
            <a:r>
              <a:rPr lang="en-US" sz="1800" dirty="0" err="1"/>
              <a:t>мест</a:t>
            </a:r>
            <a:r>
              <a:rPr lang="en-US" sz="1800" dirty="0"/>
              <a:t>. </a:t>
            </a:r>
            <a:r>
              <a:rPr lang="en-US" sz="1800" dirty="0" err="1"/>
              <a:t>Усилия</a:t>
            </a:r>
            <a:r>
              <a:rPr lang="en-US" sz="1800" dirty="0"/>
              <a:t> </a:t>
            </a:r>
            <a:r>
              <a:rPr lang="en-US" sz="1800" dirty="0" err="1"/>
              <a:t>не</a:t>
            </a:r>
            <a:r>
              <a:rPr lang="en-US" sz="1800" dirty="0"/>
              <a:t> </a:t>
            </a:r>
            <a:r>
              <a:rPr lang="en-US" sz="1800" dirty="0" err="1"/>
              <a:t>были</a:t>
            </a:r>
            <a:r>
              <a:rPr lang="en-US" sz="1800" dirty="0"/>
              <a:t> </a:t>
            </a:r>
            <a:r>
              <a:rPr lang="en-US" sz="1800" dirty="0" err="1"/>
              <a:t>напрасны</a:t>
            </a:r>
            <a:r>
              <a:rPr lang="en-US" sz="1800" dirty="0"/>
              <a:t>, и </a:t>
            </a:r>
            <a:r>
              <a:rPr lang="en-US" sz="1800" dirty="0" err="1"/>
              <a:t>национальная</a:t>
            </a:r>
            <a:r>
              <a:rPr lang="en-US" sz="1800" dirty="0"/>
              <a:t> </a:t>
            </a:r>
            <a:r>
              <a:rPr lang="en-US" sz="1800" dirty="0" err="1"/>
              <a:t>валлийская</a:t>
            </a:r>
            <a:r>
              <a:rPr lang="en-US" sz="1800" dirty="0"/>
              <a:t> </a:t>
            </a:r>
            <a:r>
              <a:rPr lang="en-US" sz="1800" dirty="0" err="1"/>
              <a:t>одежда</a:t>
            </a:r>
            <a:r>
              <a:rPr lang="en-US" sz="1800" dirty="0"/>
              <a:t> </a:t>
            </a:r>
            <a:r>
              <a:rPr lang="en-US" sz="1800" dirty="0" err="1"/>
              <a:t>уже</a:t>
            </a:r>
            <a:r>
              <a:rPr lang="en-US" sz="1800" dirty="0"/>
              <a:t> </a:t>
            </a:r>
            <a:r>
              <a:rPr lang="en-US" sz="1800" dirty="0" err="1"/>
              <a:t>более</a:t>
            </a:r>
            <a:r>
              <a:rPr lang="en-US" sz="1800" dirty="0"/>
              <a:t> </a:t>
            </a:r>
            <a:r>
              <a:rPr lang="en-US" sz="1800" dirty="0" err="1"/>
              <a:t>века</a:t>
            </a:r>
            <a:r>
              <a:rPr lang="en-US" sz="1800" dirty="0"/>
              <a:t> </a:t>
            </a:r>
            <a:r>
              <a:rPr lang="en-US" sz="1800" dirty="0" err="1"/>
              <a:t>сохраняется</a:t>
            </a:r>
            <a:r>
              <a:rPr lang="en-US" sz="1800" dirty="0"/>
              <a:t> в </a:t>
            </a:r>
            <a:r>
              <a:rPr lang="en-US" sz="1800" dirty="0" err="1"/>
              <a:t>неизменном</a:t>
            </a:r>
            <a:r>
              <a:rPr lang="en-US" sz="1800" dirty="0"/>
              <a:t> </a:t>
            </a:r>
            <a:r>
              <a:rPr lang="en-US" sz="1800" dirty="0" err="1"/>
              <a:t>варианте</a:t>
            </a:r>
            <a:r>
              <a:rPr lang="en-US" sz="1800" dirty="0"/>
              <a:t>. </a:t>
            </a:r>
            <a:r>
              <a:rPr lang="en-US" sz="1800" dirty="0" err="1"/>
              <a:t>Сегодня</a:t>
            </a:r>
            <a:r>
              <a:rPr lang="en-US" sz="1800" dirty="0"/>
              <a:t> </a:t>
            </a:r>
            <a:r>
              <a:rPr lang="en-US" sz="1800" dirty="0" err="1"/>
              <a:t>увидеть</a:t>
            </a:r>
            <a:r>
              <a:rPr lang="en-US" sz="1800" dirty="0"/>
              <a:t> </a:t>
            </a:r>
            <a:r>
              <a:rPr lang="en-US" sz="1800" dirty="0" err="1"/>
              <a:t>валлийца</a:t>
            </a:r>
            <a:r>
              <a:rPr lang="en-US" sz="1800" dirty="0"/>
              <a:t> в </a:t>
            </a:r>
            <a:r>
              <a:rPr lang="en-US" sz="1800" dirty="0" err="1"/>
              <a:t>традиционном</a:t>
            </a:r>
            <a:r>
              <a:rPr lang="en-US" sz="1800" dirty="0"/>
              <a:t> </a:t>
            </a:r>
            <a:r>
              <a:rPr lang="en-US" sz="1800" dirty="0" err="1"/>
              <a:t>убранстве</a:t>
            </a:r>
            <a:r>
              <a:rPr lang="en-US" sz="1800" dirty="0"/>
              <a:t> </a:t>
            </a:r>
            <a:r>
              <a:rPr lang="en-US" sz="1800" dirty="0" err="1"/>
              <a:t>можно</a:t>
            </a:r>
            <a:r>
              <a:rPr lang="en-US" sz="1800" dirty="0"/>
              <a:t> </a:t>
            </a:r>
            <a:r>
              <a:rPr lang="en-US" sz="1800" dirty="0" err="1"/>
              <a:t>на</a:t>
            </a:r>
            <a:r>
              <a:rPr lang="en-US" sz="1800" dirty="0"/>
              <a:t> </a:t>
            </a:r>
            <a:r>
              <a:rPr lang="en-US" sz="1800" dirty="0" err="1"/>
              <a:t>фестивалях</a:t>
            </a:r>
            <a:r>
              <a:rPr lang="en-US" sz="1800" dirty="0"/>
              <a:t> </a:t>
            </a:r>
            <a:r>
              <a:rPr lang="en-US" sz="1800" dirty="0" err="1"/>
              <a:t>где</a:t>
            </a:r>
            <a:r>
              <a:rPr lang="en-US" sz="1800" dirty="0"/>
              <a:t>, </a:t>
            </a:r>
            <a:r>
              <a:rPr lang="en-US" sz="1800" dirty="0" err="1"/>
              <a:t>кроме</a:t>
            </a:r>
            <a:r>
              <a:rPr lang="en-US" sz="1800" dirty="0"/>
              <a:t> </a:t>
            </a:r>
            <a:r>
              <a:rPr lang="en-US" sz="1800" dirty="0" err="1"/>
              <a:t>всего</a:t>
            </a:r>
            <a:r>
              <a:rPr lang="en-US" sz="1800" dirty="0"/>
              <a:t> </a:t>
            </a:r>
            <a:r>
              <a:rPr lang="en-US" sz="1800" dirty="0" err="1"/>
              <a:t>прочего</a:t>
            </a:r>
            <a:r>
              <a:rPr lang="en-US" sz="1800" dirty="0"/>
              <a:t>, </a:t>
            </a:r>
            <a:r>
              <a:rPr lang="en-US" sz="1800" dirty="0" err="1"/>
              <a:t>уэльсцы</a:t>
            </a:r>
            <a:r>
              <a:rPr lang="en-US" sz="1800" dirty="0"/>
              <a:t> </a:t>
            </a:r>
            <a:r>
              <a:rPr lang="en-US" sz="1800" dirty="0" err="1"/>
              <a:t>представляют</a:t>
            </a:r>
            <a:r>
              <a:rPr lang="en-US" sz="1800" dirty="0"/>
              <a:t> </a:t>
            </a:r>
            <a:r>
              <a:rPr lang="en-US" sz="1800" dirty="0" err="1"/>
              <a:t>фольклор</a:t>
            </a:r>
            <a:r>
              <a:rPr lang="en-US" sz="1800" dirty="0"/>
              <a:t>, </a:t>
            </a:r>
            <a:r>
              <a:rPr lang="en-US" sz="1800" dirty="0" err="1"/>
              <a:t>танцы</a:t>
            </a:r>
            <a:r>
              <a:rPr lang="en-US" sz="1800" dirty="0"/>
              <a:t>, </a:t>
            </a:r>
            <a:r>
              <a:rPr lang="en-US" sz="1800" dirty="0" err="1"/>
              <a:t>хоровое</a:t>
            </a:r>
            <a:r>
              <a:rPr lang="en-US" sz="1800" dirty="0"/>
              <a:t> </a:t>
            </a:r>
            <a:r>
              <a:rPr lang="en-US" sz="1800" dirty="0" err="1"/>
              <a:t>пение</a:t>
            </a:r>
            <a:r>
              <a:rPr lang="en-US" sz="1800" dirty="0"/>
              <a:t>, </a:t>
            </a:r>
            <a:r>
              <a:rPr lang="en-US" sz="1800" dirty="0" err="1"/>
              <a:t>поэзию</a:t>
            </a:r>
            <a:r>
              <a:rPr lang="en-US" sz="1800" dirty="0"/>
              <a:t> и </a:t>
            </a:r>
            <a:r>
              <a:rPr lang="en-US" sz="1800" dirty="0" err="1"/>
              <a:t>музыку</a:t>
            </a:r>
            <a:r>
              <a:rPr lang="en-US" sz="1800" dirty="0"/>
              <a:t>, </a:t>
            </a:r>
            <a:r>
              <a:rPr lang="en-US" sz="1800" dirty="0" err="1"/>
              <a:t>послушать</a:t>
            </a:r>
            <a:r>
              <a:rPr lang="en-US" sz="1800" dirty="0"/>
              <a:t> </a:t>
            </a:r>
            <a:r>
              <a:rPr lang="en-US" sz="1800" dirty="0" err="1"/>
              <a:t>которую</a:t>
            </a:r>
            <a:r>
              <a:rPr lang="en-US" sz="1800" dirty="0"/>
              <a:t> </a:t>
            </a:r>
            <a:r>
              <a:rPr lang="en-US" sz="1800" dirty="0" err="1"/>
              <a:t>съезжаются</a:t>
            </a:r>
            <a:r>
              <a:rPr lang="en-US" sz="1800" dirty="0"/>
              <a:t> </a:t>
            </a:r>
            <a:r>
              <a:rPr lang="en-US" sz="1800" dirty="0" err="1"/>
              <a:t>люди</a:t>
            </a:r>
            <a:r>
              <a:rPr lang="en-US" sz="1800" dirty="0"/>
              <a:t> </a:t>
            </a:r>
            <a:r>
              <a:rPr lang="en-US" sz="1800" dirty="0" err="1"/>
              <a:t>из</a:t>
            </a:r>
            <a:r>
              <a:rPr lang="en-US" sz="1800" dirty="0"/>
              <a:t> </a:t>
            </a:r>
            <a:r>
              <a:rPr lang="en-US" sz="1800" dirty="0" err="1"/>
              <a:t>всего</a:t>
            </a:r>
            <a:r>
              <a:rPr lang="en-US" sz="1800" dirty="0"/>
              <a:t> </a:t>
            </a:r>
            <a:r>
              <a:rPr lang="en-US" sz="1800" dirty="0" err="1"/>
              <a:t>Соединенного</a:t>
            </a:r>
            <a:r>
              <a:rPr lang="en-US" sz="1800" dirty="0"/>
              <a:t> </a:t>
            </a:r>
            <a:r>
              <a:rPr lang="en-US" sz="1800" dirty="0" err="1"/>
              <a:t>Королевства</a:t>
            </a:r>
            <a:r>
              <a:rPr lang="en-US" sz="1800" dirty="0"/>
              <a:t>.</a:t>
            </a:r>
          </a:p>
        </p:txBody>
      </p:sp>
      <p:pic>
        <p:nvPicPr>
          <p:cNvPr id="5" name="Содержимое 4" descr="1325.jpg"/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/>
          <a:srcRect l="7122" r="44616" b="-2"/>
          <a:stretch/>
        </p:blipFill>
        <p:spPr>
          <a:xfrm>
            <a:off x="6063769" y="2701180"/>
            <a:ext cx="2054796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xmlns="" val="3707634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3B9640-B6E9-4BAC-B2D4-46690A18B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1A50E6FA-91E0-4BF0-B87A-1D3E5BCF5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836712"/>
            <a:ext cx="7488831" cy="5328592"/>
          </a:xfrm>
        </p:spPr>
      </p:pic>
    </p:spTree>
    <p:extLst>
      <p:ext uri="{BB962C8B-B14F-4D97-AF65-F5344CB8AC3E}">
        <p14:creationId xmlns:p14="http://schemas.microsoft.com/office/powerpoint/2010/main" xmlns="" val="2554310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FB5D1BB-0703-437B-BD1E-1D07F8A273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3886586B-3F0F-4593-B272-AE75AD0F09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020DEB59-BF94-41B5-8F16-8B10442EE0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9A3BEF6F-FC03-43B1-8D1B-8DA3A360DB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0F49BA32-A501-4C79-9A72-92587AB9EE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83F92AF-2403-4558-B1D7-72130A1E4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17">
            <a:extLst>
              <a:ext uri="{FF2B5EF4-FFF2-40B4-BE49-F238E27FC236}">
                <a16:creationId xmlns="" xmlns:a16="http://schemas.microsoft.com/office/drawing/2014/main" id="{11C7711F-3983-4AB1-AFDE-96F7C06514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19">
            <a:extLst>
              <a:ext uri="{FF2B5EF4-FFF2-40B4-BE49-F238E27FC236}">
                <a16:creationId xmlns="" xmlns:a16="http://schemas.microsoft.com/office/drawing/2014/main" id="{89BC9D38-9241-4F71-9B45-73827299E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9172471" cy="6856214"/>
            <a:chOff x="-15736" y="0"/>
            <a:chExt cx="12229962" cy="6856214"/>
          </a:xfrm>
        </p:grpSpPr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0D302979-39A3-4421-821D-94D6E00BCE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68E001BA-C181-4F47-9ABC-DF4C85AB4F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7EF07F1E-BD52-4B06-A38E-BF29F8E285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A68BE646-889B-49C2-95AF-90BAE5D29A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61723" y="948264"/>
            <a:ext cx="4702567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 err="1"/>
              <a:t>Национальные</a:t>
            </a:r>
            <a:r>
              <a:rPr lang="en-US" sz="4100" dirty="0"/>
              <a:t> </a:t>
            </a:r>
            <a:r>
              <a:rPr lang="ru-RU" sz="4100" dirty="0"/>
              <a:t>к</a:t>
            </a:r>
            <a:r>
              <a:rPr lang="en-US" sz="4100" dirty="0" err="1"/>
              <a:t>остюмы</a:t>
            </a:r>
            <a:r>
              <a:rPr lang="en-US" sz="4100" dirty="0"/>
              <a:t> </a:t>
            </a:r>
            <a:r>
              <a:rPr lang="en-US" sz="4100" dirty="0" err="1"/>
              <a:t>Ирландии</a:t>
            </a:r>
            <a:r>
              <a:rPr lang="en-US" sz="4100" dirty="0"/>
              <a:t>.</a:t>
            </a:r>
          </a:p>
        </p:txBody>
      </p:sp>
      <p:sp>
        <p:nvSpPr>
          <p:cNvPr id="32" name="Rectangle 25">
            <a:extLst>
              <a:ext uri="{FF2B5EF4-FFF2-40B4-BE49-F238E27FC236}">
                <a16:creationId xmlns="" xmlns:a16="http://schemas.microsoft.com/office/drawing/2014/main" id="{B3085476-B49E-49ED-87D2-1165E69D26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9483" y="1092200"/>
            <a:ext cx="229440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Содержимое 4" descr="irlandskij-nacionalnyj-kostyum-5.jpg"/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/>
          <a:srcRect l="15528" r="15163" b="1"/>
          <a:stretch/>
        </p:blipFill>
        <p:spPr>
          <a:xfrm>
            <a:off x="1059512" y="1410208"/>
            <a:ext cx="1825345" cy="3858780"/>
          </a:xfrm>
          <a:prstGeom prst="rect">
            <a:avLst/>
          </a:prstGeom>
        </p:spPr>
      </p:pic>
      <p:cxnSp>
        <p:nvCxnSpPr>
          <p:cNvPr id="33" name="Straight Connector 27">
            <a:extLst>
              <a:ext uri="{FF2B5EF4-FFF2-40B4-BE49-F238E27FC236}">
                <a16:creationId xmlns="" xmlns:a16="http://schemas.microsoft.com/office/drawing/2014/main" id="{59BA5C68-DFCC-4101-8403-F96781CDDD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469881" y="2400639"/>
            <a:ext cx="47025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3203848" y="2556931"/>
            <a:ext cx="5256584" cy="35363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dirty="0" err="1"/>
              <a:t>Ирландцы</a:t>
            </a:r>
            <a:r>
              <a:rPr lang="en-US" sz="1600" dirty="0"/>
              <a:t> </a:t>
            </a:r>
            <a:r>
              <a:rPr lang="en-US" sz="1600" dirty="0" err="1"/>
              <a:t>облачались</a:t>
            </a:r>
            <a:r>
              <a:rPr lang="en-US" sz="1600" dirty="0"/>
              <a:t> в </a:t>
            </a:r>
            <a:r>
              <a:rPr lang="en-US" sz="1600" dirty="0" err="1"/>
              <a:t>длинные</a:t>
            </a:r>
            <a:r>
              <a:rPr lang="en-US" sz="1600" dirty="0"/>
              <a:t> </a:t>
            </a:r>
            <a:r>
              <a:rPr lang="en-US" sz="1600" dirty="0" err="1"/>
              <a:t>льняные</a:t>
            </a:r>
            <a:r>
              <a:rPr lang="en-US" sz="1600" dirty="0"/>
              <a:t> </a:t>
            </a:r>
            <a:r>
              <a:rPr lang="en-US" sz="1600" dirty="0" err="1"/>
              <a:t>рубашки</a:t>
            </a:r>
            <a:r>
              <a:rPr lang="en-US" sz="1600" dirty="0"/>
              <a:t>, </a:t>
            </a:r>
            <a:r>
              <a:rPr lang="en-US" sz="1600" dirty="0" err="1"/>
              <a:t>поверх</a:t>
            </a:r>
            <a:r>
              <a:rPr lang="en-US" sz="1600" dirty="0"/>
              <a:t> </a:t>
            </a:r>
            <a:r>
              <a:rPr lang="en-US" sz="1600" dirty="0" err="1"/>
              <a:t>которых</a:t>
            </a:r>
            <a:r>
              <a:rPr lang="en-US" sz="1600" dirty="0"/>
              <a:t> </a:t>
            </a:r>
            <a:r>
              <a:rPr lang="en-US" sz="1600" dirty="0" err="1"/>
              <a:t>носили</a:t>
            </a:r>
            <a:r>
              <a:rPr lang="en-US" sz="1600" dirty="0"/>
              <a:t> </a:t>
            </a:r>
            <a:r>
              <a:rPr lang="en-US" sz="1600" dirty="0" err="1"/>
              <a:t>шерстяные</a:t>
            </a:r>
            <a:r>
              <a:rPr lang="en-US" sz="1600" dirty="0"/>
              <a:t> </a:t>
            </a:r>
            <a:r>
              <a:rPr lang="en-US" sz="1600" dirty="0" err="1"/>
              <a:t>плащи</a:t>
            </a:r>
            <a:r>
              <a:rPr lang="en-US" sz="1600" dirty="0"/>
              <a:t> </a:t>
            </a:r>
            <a:r>
              <a:rPr lang="en-US" sz="1600" dirty="0" err="1"/>
              <a:t>длиной</a:t>
            </a:r>
            <a:r>
              <a:rPr lang="en-US" sz="1600" dirty="0"/>
              <a:t> в </a:t>
            </a:r>
            <a:r>
              <a:rPr lang="en-US" sz="1600" dirty="0" err="1"/>
              <a:t>пол</a:t>
            </a:r>
            <a:r>
              <a:rPr lang="en-US" sz="1600" dirty="0"/>
              <a:t>. </a:t>
            </a:r>
            <a:r>
              <a:rPr lang="en-US" sz="1600" dirty="0" err="1"/>
              <a:t>Основная</a:t>
            </a:r>
            <a:r>
              <a:rPr lang="en-US" sz="1600" dirty="0"/>
              <a:t> </a:t>
            </a:r>
            <a:r>
              <a:rPr lang="en-US" sz="1600" dirty="0" err="1"/>
              <a:t>отличительная</a:t>
            </a:r>
            <a:r>
              <a:rPr lang="en-US" sz="1600" dirty="0"/>
              <a:t> </a:t>
            </a:r>
            <a:r>
              <a:rPr lang="en-US" sz="1600" dirty="0" err="1"/>
              <a:t>черта</a:t>
            </a:r>
            <a:r>
              <a:rPr lang="en-US" sz="1600" dirty="0"/>
              <a:t> </a:t>
            </a:r>
            <a:r>
              <a:rPr lang="en-US" sz="1600" dirty="0" err="1"/>
              <a:t>таких</a:t>
            </a:r>
            <a:r>
              <a:rPr lang="en-US" sz="1600" dirty="0"/>
              <a:t> </a:t>
            </a:r>
            <a:r>
              <a:rPr lang="en-US" sz="1600" dirty="0" err="1"/>
              <a:t>плащей</a:t>
            </a:r>
            <a:r>
              <a:rPr lang="en-US" sz="1600" dirty="0"/>
              <a:t> – </a:t>
            </a:r>
            <a:r>
              <a:rPr lang="en-US" sz="1600" dirty="0" err="1"/>
              <a:t>наличие</a:t>
            </a:r>
            <a:r>
              <a:rPr lang="en-US" sz="1600" dirty="0"/>
              <a:t> </a:t>
            </a:r>
            <a:r>
              <a:rPr lang="en-US" sz="1600" dirty="0" err="1"/>
              <a:t>объемного</a:t>
            </a:r>
            <a:r>
              <a:rPr lang="en-US" sz="1600" dirty="0"/>
              <a:t> </a:t>
            </a:r>
            <a:r>
              <a:rPr lang="en-US" sz="1600" dirty="0" err="1"/>
              <a:t>капюшона</a:t>
            </a:r>
            <a:r>
              <a:rPr lang="en-US" sz="1600" dirty="0"/>
              <a:t>. </a:t>
            </a:r>
            <a:r>
              <a:rPr lang="en-US" sz="1600" dirty="0" err="1"/>
              <a:t>Более</a:t>
            </a:r>
            <a:r>
              <a:rPr lang="en-US" sz="1600" dirty="0"/>
              <a:t> </a:t>
            </a:r>
            <a:r>
              <a:rPr lang="en-US" sz="1600" dirty="0" err="1"/>
              <a:t>богатые</a:t>
            </a:r>
            <a:r>
              <a:rPr lang="en-US" sz="1600" dirty="0"/>
              <a:t> </a:t>
            </a:r>
            <a:r>
              <a:rPr lang="en-US" sz="1600" dirty="0" err="1"/>
              <a:t>слои</a:t>
            </a:r>
            <a:r>
              <a:rPr lang="en-US" sz="1600" dirty="0"/>
              <a:t> </a:t>
            </a:r>
            <a:r>
              <a:rPr lang="en-US" sz="1600" dirty="0" err="1"/>
              <a:t>общества</a:t>
            </a:r>
            <a:r>
              <a:rPr lang="en-US" sz="1600" dirty="0"/>
              <a:t> </a:t>
            </a:r>
            <a:r>
              <a:rPr lang="en-US" sz="1600" dirty="0" err="1"/>
              <a:t>могли</a:t>
            </a:r>
            <a:r>
              <a:rPr lang="en-US" sz="1600" dirty="0"/>
              <a:t> </a:t>
            </a:r>
            <a:r>
              <a:rPr lang="en-US" sz="1600" dirty="0" err="1"/>
              <a:t>позволить</a:t>
            </a:r>
            <a:r>
              <a:rPr lang="en-US" sz="1600" dirty="0"/>
              <a:t> </a:t>
            </a:r>
            <a:r>
              <a:rPr lang="en-US" sz="1600" dirty="0" err="1"/>
              <a:t>себе</a:t>
            </a:r>
            <a:r>
              <a:rPr lang="en-US" sz="1600" dirty="0"/>
              <a:t> </a:t>
            </a:r>
            <a:r>
              <a:rPr lang="en-US" sz="1600" dirty="0" err="1"/>
              <a:t>поверх</a:t>
            </a:r>
            <a:r>
              <a:rPr lang="en-US" sz="1600" dirty="0"/>
              <a:t> </a:t>
            </a:r>
            <a:r>
              <a:rPr lang="en-US" sz="1600" dirty="0" err="1"/>
              <a:t>длинной</a:t>
            </a:r>
            <a:r>
              <a:rPr lang="en-US" sz="1600" dirty="0"/>
              <a:t> </a:t>
            </a:r>
            <a:r>
              <a:rPr lang="en-US" sz="1600" dirty="0" err="1"/>
              <a:t>рубашки</a:t>
            </a:r>
            <a:r>
              <a:rPr lang="en-US" sz="1600" dirty="0"/>
              <a:t> </a:t>
            </a:r>
            <a:r>
              <a:rPr lang="en-US" sz="1600" dirty="0" err="1"/>
              <a:t>носить</a:t>
            </a:r>
            <a:r>
              <a:rPr lang="en-US" sz="1600" dirty="0"/>
              <a:t> </a:t>
            </a:r>
            <a:r>
              <a:rPr lang="en-US" sz="1600" dirty="0" err="1"/>
              <a:t>еще</a:t>
            </a:r>
            <a:r>
              <a:rPr lang="en-US" sz="1600" dirty="0"/>
              <a:t> </a:t>
            </a:r>
            <a:r>
              <a:rPr lang="en-US" sz="1600" dirty="0" err="1"/>
              <a:t>одну</a:t>
            </a:r>
            <a:r>
              <a:rPr lang="en-US" sz="1600" dirty="0"/>
              <a:t> </a:t>
            </a:r>
            <a:r>
              <a:rPr lang="en-US" sz="1600" dirty="0" err="1"/>
              <a:t>более</a:t>
            </a:r>
            <a:r>
              <a:rPr lang="en-US" sz="1600" dirty="0"/>
              <a:t> </a:t>
            </a:r>
            <a:r>
              <a:rPr lang="en-US" sz="1600" dirty="0" err="1"/>
              <a:t>короткую</a:t>
            </a:r>
            <a:r>
              <a:rPr lang="en-US" sz="1600" dirty="0"/>
              <a:t>. </a:t>
            </a:r>
            <a:r>
              <a:rPr lang="en-US" sz="1600" dirty="0" err="1"/>
              <a:t>Вторая</a:t>
            </a:r>
            <a:r>
              <a:rPr lang="en-US" sz="1600" dirty="0"/>
              <a:t> </a:t>
            </a:r>
            <a:r>
              <a:rPr lang="en-US" sz="1600" dirty="0" err="1"/>
              <a:t>рубашка</a:t>
            </a:r>
            <a:r>
              <a:rPr lang="en-US" sz="1600" dirty="0"/>
              <a:t> </a:t>
            </a:r>
            <a:r>
              <a:rPr lang="en-US" sz="1600" dirty="0" err="1"/>
              <a:t>преимущественно</a:t>
            </a:r>
            <a:r>
              <a:rPr lang="en-US" sz="1600" dirty="0"/>
              <a:t> </a:t>
            </a:r>
            <a:r>
              <a:rPr lang="en-US" sz="1600" dirty="0" err="1"/>
              <a:t>была</a:t>
            </a:r>
            <a:r>
              <a:rPr lang="en-US" sz="1600" dirty="0"/>
              <a:t> </a:t>
            </a:r>
            <a:r>
              <a:rPr lang="en-US" sz="1600" dirty="0" err="1"/>
              <a:t>выполнена</a:t>
            </a:r>
            <a:r>
              <a:rPr lang="en-US" sz="1600" dirty="0"/>
              <a:t> </a:t>
            </a:r>
            <a:r>
              <a:rPr lang="en-US" sz="1600" dirty="0" err="1"/>
              <a:t>из</a:t>
            </a:r>
            <a:r>
              <a:rPr lang="en-US" sz="1600" dirty="0"/>
              <a:t> </a:t>
            </a:r>
            <a:r>
              <a:rPr lang="en-US" sz="1600" dirty="0" err="1"/>
              <a:t>льна</a:t>
            </a:r>
            <a:r>
              <a:rPr lang="en-US" sz="1600" dirty="0"/>
              <a:t> </a:t>
            </a:r>
            <a:r>
              <a:rPr lang="en-US" sz="1600" dirty="0" err="1"/>
              <a:t>тонкой</a:t>
            </a:r>
            <a:r>
              <a:rPr lang="en-US" sz="1600" dirty="0"/>
              <a:t> </a:t>
            </a:r>
            <a:r>
              <a:rPr lang="en-US" sz="1600" dirty="0" err="1"/>
              <a:t>выделки</a:t>
            </a:r>
            <a:r>
              <a:rPr lang="en-US" sz="1600" dirty="0"/>
              <a:t> </a:t>
            </a:r>
            <a:r>
              <a:rPr lang="en-US" sz="1600" dirty="0" err="1"/>
              <a:t>или</a:t>
            </a:r>
            <a:r>
              <a:rPr lang="en-US" sz="1600" dirty="0"/>
              <a:t> </a:t>
            </a:r>
            <a:r>
              <a:rPr lang="en-US" sz="1600" dirty="0" err="1"/>
              <a:t>даже</a:t>
            </a:r>
            <a:r>
              <a:rPr lang="en-US" sz="1600" dirty="0"/>
              <a:t> </a:t>
            </a:r>
            <a:r>
              <a:rPr lang="en-US" sz="1600" dirty="0" err="1"/>
              <a:t>шелка</a:t>
            </a:r>
            <a:r>
              <a:rPr lang="en-US" sz="1600" dirty="0"/>
              <a:t>. </a:t>
            </a:r>
            <a:r>
              <a:rPr lang="en-US" sz="1600" dirty="0" err="1"/>
              <a:t>Особенность</a:t>
            </a:r>
            <a:r>
              <a:rPr lang="en-US" sz="1600" dirty="0"/>
              <a:t> </a:t>
            </a:r>
            <a:r>
              <a:rPr lang="en-US" sz="1600" dirty="0" err="1"/>
              <a:t>второй</a:t>
            </a:r>
            <a:r>
              <a:rPr lang="en-US" sz="1600" dirty="0"/>
              <a:t> </a:t>
            </a:r>
            <a:r>
              <a:rPr lang="en-US" sz="1600" dirty="0" err="1"/>
              <a:t>рубашки</a:t>
            </a:r>
            <a:r>
              <a:rPr lang="en-US" sz="1600" dirty="0"/>
              <a:t>, </a:t>
            </a:r>
            <a:r>
              <a:rPr lang="en-US" sz="1600" dirty="0" err="1"/>
              <a:t>которая</a:t>
            </a:r>
            <a:r>
              <a:rPr lang="en-US" sz="1600" dirty="0"/>
              <a:t> </a:t>
            </a:r>
            <a:r>
              <a:rPr lang="en-US" sz="1600" dirty="0" err="1"/>
              <a:t>подчеркивала</a:t>
            </a:r>
            <a:r>
              <a:rPr lang="en-US" sz="1600" dirty="0"/>
              <a:t> </a:t>
            </a:r>
            <a:r>
              <a:rPr lang="en-US" sz="1600" dirty="0" err="1"/>
              <a:t>статусное</a:t>
            </a:r>
            <a:r>
              <a:rPr lang="en-US" sz="1600" dirty="0"/>
              <a:t> </a:t>
            </a:r>
            <a:r>
              <a:rPr lang="en-US" sz="1600" dirty="0" err="1"/>
              <a:t>положение</a:t>
            </a:r>
            <a:r>
              <a:rPr lang="en-US" sz="1600" dirty="0"/>
              <a:t> </a:t>
            </a:r>
            <a:r>
              <a:rPr lang="en-US" sz="1600" dirty="0" err="1"/>
              <a:t>человека</a:t>
            </a:r>
            <a:r>
              <a:rPr lang="en-US" sz="1600" dirty="0"/>
              <a:t> в </a:t>
            </a:r>
            <a:r>
              <a:rPr lang="en-US" sz="1600" dirty="0" err="1"/>
              <a:t>обществе</a:t>
            </a:r>
            <a:r>
              <a:rPr lang="en-US" sz="1600" dirty="0"/>
              <a:t> – </a:t>
            </a:r>
            <a:r>
              <a:rPr lang="en-US" sz="1600" dirty="0" err="1"/>
              <a:t>вышивка</a:t>
            </a:r>
            <a:r>
              <a:rPr lang="en-US" sz="1600" dirty="0"/>
              <a:t> </a:t>
            </a:r>
            <a:r>
              <a:rPr lang="en-US" sz="1600" dirty="0" err="1"/>
              <a:t>различной</a:t>
            </a:r>
            <a:r>
              <a:rPr lang="en-US" sz="1600" dirty="0"/>
              <a:t> </a:t>
            </a:r>
            <a:r>
              <a:rPr lang="en-US" sz="1600" dirty="0" err="1"/>
              <a:t>сложности</a:t>
            </a:r>
            <a:r>
              <a:rPr lang="en-US" sz="1600" dirty="0"/>
              <a:t> в </a:t>
            </a:r>
            <a:r>
              <a:rPr lang="en-US" sz="1600" dirty="0" err="1"/>
              <a:t>верхней</a:t>
            </a:r>
            <a:r>
              <a:rPr lang="en-US" sz="1600" dirty="0"/>
              <a:t> </a:t>
            </a:r>
            <a:r>
              <a:rPr lang="en-US" sz="1600" dirty="0" err="1"/>
              <a:t>части</a:t>
            </a:r>
            <a:r>
              <a:rPr lang="en-US" sz="1600" dirty="0"/>
              <a:t> </a:t>
            </a:r>
            <a:r>
              <a:rPr lang="en-US" sz="1600" dirty="0" err="1"/>
              <a:t>одеяния</a:t>
            </a:r>
            <a:r>
              <a:rPr lang="en-US" sz="1600" dirty="0"/>
              <a:t>. </a:t>
            </a:r>
            <a:r>
              <a:rPr lang="en-US" sz="1600" dirty="0" err="1"/>
              <a:t>При</a:t>
            </a:r>
            <a:r>
              <a:rPr lang="en-US" sz="1600" dirty="0"/>
              <a:t> </a:t>
            </a:r>
            <a:r>
              <a:rPr lang="en-US" sz="1600" dirty="0" err="1"/>
              <a:t>этом</a:t>
            </a:r>
            <a:r>
              <a:rPr lang="en-US" sz="1600" dirty="0"/>
              <a:t> в </a:t>
            </a:r>
            <a:r>
              <a:rPr lang="en-US" sz="1600" dirty="0" err="1"/>
              <a:t>стране</a:t>
            </a:r>
            <a:r>
              <a:rPr lang="en-US" sz="1600" dirty="0"/>
              <a:t> </a:t>
            </a:r>
            <a:r>
              <a:rPr lang="en-US" sz="1600" dirty="0" err="1"/>
              <a:t>действовал</a:t>
            </a:r>
            <a:r>
              <a:rPr lang="en-US" sz="1600" dirty="0"/>
              <a:t> </a:t>
            </a:r>
            <a:r>
              <a:rPr lang="en-US" sz="1600" dirty="0" err="1"/>
              <a:t>запрет</a:t>
            </a:r>
            <a:r>
              <a:rPr lang="en-US" sz="1600" dirty="0"/>
              <a:t> </a:t>
            </a:r>
            <a:r>
              <a:rPr lang="en-US" sz="1600" dirty="0" err="1"/>
              <a:t>на</a:t>
            </a:r>
            <a:r>
              <a:rPr lang="en-US" sz="1600" dirty="0"/>
              <a:t> </a:t>
            </a:r>
            <a:r>
              <a:rPr lang="en-US" sz="1600" dirty="0" err="1"/>
              <a:t>свободное</a:t>
            </a:r>
            <a:r>
              <a:rPr lang="en-US" sz="1600" dirty="0"/>
              <a:t> </a:t>
            </a:r>
            <a:r>
              <a:rPr lang="en-US" sz="1600" dirty="0" err="1"/>
              <a:t>использование</a:t>
            </a:r>
            <a:r>
              <a:rPr lang="en-US" sz="1600" dirty="0"/>
              <a:t> </a:t>
            </a:r>
            <a:r>
              <a:rPr lang="en-US" sz="1600" dirty="0" err="1"/>
              <a:t>различных</a:t>
            </a:r>
            <a:r>
              <a:rPr lang="en-US" sz="1600" dirty="0"/>
              <a:t> </a:t>
            </a:r>
            <a:r>
              <a:rPr lang="en-US" sz="1600" dirty="0" err="1"/>
              <a:t>цветовых</a:t>
            </a:r>
            <a:r>
              <a:rPr lang="en-US" sz="1600" dirty="0"/>
              <a:t> </a:t>
            </a:r>
            <a:r>
              <a:rPr lang="en-US" sz="1600" dirty="0" err="1"/>
              <a:t>комбинаций</a:t>
            </a:r>
            <a:r>
              <a:rPr lang="en-US" sz="1600" dirty="0"/>
              <a:t> в </a:t>
            </a:r>
            <a:r>
              <a:rPr lang="en-US" sz="1600" dirty="0" err="1"/>
              <a:t>вышивке</a:t>
            </a:r>
            <a:r>
              <a:rPr lang="en-US" sz="1600" dirty="0"/>
              <a:t>. </a:t>
            </a:r>
            <a:r>
              <a:rPr lang="en-US" sz="1600" dirty="0" err="1"/>
              <a:t>Практически</a:t>
            </a:r>
            <a:r>
              <a:rPr lang="en-US" sz="1600" dirty="0"/>
              <a:t> </a:t>
            </a:r>
            <a:r>
              <a:rPr lang="en-US" sz="1600" dirty="0" err="1"/>
              <a:t>каждому</a:t>
            </a:r>
            <a:r>
              <a:rPr lang="en-US" sz="1600" dirty="0"/>
              <a:t> </a:t>
            </a:r>
            <a:r>
              <a:rPr lang="en-US" sz="1600" dirty="0" err="1"/>
              <a:t>ирландцу</a:t>
            </a:r>
            <a:r>
              <a:rPr lang="en-US" sz="1600" dirty="0"/>
              <a:t> </a:t>
            </a:r>
            <a:r>
              <a:rPr lang="en-US" sz="1600" dirty="0" err="1"/>
              <a:t>было</a:t>
            </a:r>
            <a:r>
              <a:rPr lang="en-US" sz="1600" dirty="0"/>
              <a:t> </a:t>
            </a:r>
            <a:r>
              <a:rPr lang="en-US" sz="1600" dirty="0" err="1"/>
              <a:t>обозначено</a:t>
            </a:r>
            <a:r>
              <a:rPr lang="en-US" sz="1600" dirty="0"/>
              <a:t>, </a:t>
            </a:r>
            <a:r>
              <a:rPr lang="en-US" sz="1600" dirty="0" err="1"/>
              <a:t>какие</a:t>
            </a:r>
            <a:r>
              <a:rPr lang="en-US" sz="1600" dirty="0"/>
              <a:t> </a:t>
            </a:r>
            <a:r>
              <a:rPr lang="en-US" sz="1600" dirty="0" err="1"/>
              <a:t>именно</a:t>
            </a:r>
            <a:r>
              <a:rPr lang="en-US" sz="1600" dirty="0"/>
              <a:t> </a:t>
            </a:r>
            <a:r>
              <a:rPr lang="en-US" sz="1600" dirty="0" err="1"/>
              <a:t>цвета</a:t>
            </a:r>
            <a:r>
              <a:rPr lang="en-US" sz="1600" dirty="0"/>
              <a:t> и в </a:t>
            </a:r>
            <a:r>
              <a:rPr lang="en-US" sz="1600" dirty="0" err="1"/>
              <a:t>каком</a:t>
            </a:r>
            <a:r>
              <a:rPr lang="en-US" sz="1600" dirty="0"/>
              <a:t> </a:t>
            </a:r>
            <a:r>
              <a:rPr lang="en-US" sz="1600" dirty="0" err="1"/>
              <a:t>количестве</a:t>
            </a:r>
            <a:r>
              <a:rPr lang="en-US" sz="1600" dirty="0"/>
              <a:t> </a:t>
            </a:r>
            <a:r>
              <a:rPr lang="en-US" sz="1600" dirty="0" err="1"/>
              <a:t>он</a:t>
            </a:r>
            <a:r>
              <a:rPr lang="en-US" sz="1600" dirty="0"/>
              <a:t> </a:t>
            </a:r>
            <a:r>
              <a:rPr lang="en-US" sz="1600" dirty="0" err="1"/>
              <a:t>может</a:t>
            </a:r>
            <a:r>
              <a:rPr lang="en-US" sz="1600" dirty="0"/>
              <a:t> </a:t>
            </a:r>
            <a:r>
              <a:rPr lang="en-US" sz="1600" dirty="0" err="1"/>
              <a:t>использовать</a:t>
            </a:r>
            <a:r>
              <a:rPr lang="en-US" sz="1600" dirty="0"/>
              <a:t> в </a:t>
            </a:r>
            <a:r>
              <a:rPr lang="en-US" sz="1600" dirty="0" err="1"/>
              <a:t>своих</a:t>
            </a:r>
            <a:r>
              <a:rPr lang="en-US" sz="1600" dirty="0"/>
              <a:t> </a:t>
            </a:r>
            <a:r>
              <a:rPr lang="en-US" sz="1600" dirty="0" err="1"/>
              <a:t>одеяниях</a:t>
            </a:r>
            <a:r>
              <a:rPr lang="en-US" sz="1600" dirty="0"/>
              <a:t>.</a:t>
            </a:r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FB5D1BB-0703-437B-BD1E-1D07F8A273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3886586B-3F0F-4593-B272-AE75AD0F09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020DEB59-BF94-41B5-8F16-8B10442EE0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9A3BEF6F-FC03-43B1-8D1B-8DA3A360DB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0F49BA32-A501-4C79-9A72-92587AB9EE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83F92AF-2403-4558-B1D7-72130A1E4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572F6A24-139E-4EB5-86D2-431F42EF85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3963AE85-BE5D-4975-BACF-DDDCC9C2AC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1E7751F0-16BF-4A9D-B778-5D46B92B44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1D755924-121A-47AA-8613-995D4108BC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B4D2AFDA-19BE-4455-830E-1541E5D7B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0FB15EBF-E414-4E00-87E7-700A78A60F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0809" y="982132"/>
            <a:ext cx="3601638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История</a:t>
            </a:r>
            <a:r>
              <a:rPr lang="en-US" sz="2800" dirty="0"/>
              <a:t> </a:t>
            </a:r>
            <a:r>
              <a:rPr lang="ru-RU" sz="2800" dirty="0"/>
              <a:t>п</a:t>
            </a:r>
            <a:r>
              <a:rPr lang="en-US" sz="2800" dirty="0" err="1"/>
              <a:t>роисхождения</a:t>
            </a:r>
            <a:r>
              <a:rPr lang="en-US" sz="2800" dirty="0"/>
              <a:t> </a:t>
            </a:r>
            <a:r>
              <a:rPr lang="en-US" sz="2800" dirty="0" err="1"/>
              <a:t>Ирландских</a:t>
            </a:r>
            <a:r>
              <a:rPr lang="en-US" sz="2800" dirty="0"/>
              <a:t> </a:t>
            </a:r>
            <a:r>
              <a:rPr lang="ru-RU" sz="2800" dirty="0"/>
              <a:t>к</a:t>
            </a:r>
            <a:r>
              <a:rPr lang="en-US" sz="2800" dirty="0" err="1"/>
              <a:t>остюмов</a:t>
            </a:r>
            <a:r>
              <a:rPr lang="en-US" sz="2800" dirty="0"/>
              <a:t>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C9DA5B05-DD14-4860-AC45-02A8D2EE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9482" y="1092200"/>
            <a:ext cx="338775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Содержимое 4" descr="irlandskij-nacionalnyj-kostyum-44.jpg"/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/>
          <a:srcRect l="35425" r="6180" b="3"/>
          <a:stretch/>
        </p:blipFill>
        <p:spPr>
          <a:xfrm>
            <a:off x="1059512" y="1410208"/>
            <a:ext cx="2907601" cy="385878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36BE37AC-AD36-4C42-9B8C-C5500F4E7C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570809" y="2400639"/>
            <a:ext cx="3601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423122" y="2556932"/>
            <a:ext cx="3749325" cy="36083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800" dirty="0" err="1"/>
              <a:t>Ирландская</a:t>
            </a:r>
            <a:r>
              <a:rPr lang="en-US" sz="1800" dirty="0"/>
              <a:t> </a:t>
            </a:r>
            <a:r>
              <a:rPr lang="en-US" sz="1800" dirty="0" err="1"/>
              <a:t>культура</a:t>
            </a:r>
            <a:r>
              <a:rPr lang="en-US" sz="1800" dirty="0"/>
              <a:t> и </a:t>
            </a:r>
            <a:r>
              <a:rPr lang="en-US" sz="1800" dirty="0" err="1"/>
              <a:t>традиции</a:t>
            </a:r>
            <a:r>
              <a:rPr lang="en-US" sz="1800" dirty="0"/>
              <a:t> </a:t>
            </a:r>
            <a:r>
              <a:rPr lang="en-US" sz="1800" dirty="0" err="1"/>
              <a:t>попали</a:t>
            </a:r>
            <a:r>
              <a:rPr lang="en-US" sz="1800" dirty="0"/>
              <a:t> </a:t>
            </a:r>
            <a:r>
              <a:rPr lang="en-US" sz="1800" dirty="0" err="1"/>
              <a:t>под</a:t>
            </a:r>
            <a:r>
              <a:rPr lang="en-US" sz="1800" dirty="0"/>
              <a:t> </a:t>
            </a:r>
            <a:r>
              <a:rPr lang="en-US" sz="1800" dirty="0" err="1"/>
              <a:t>масштабное</a:t>
            </a:r>
            <a:r>
              <a:rPr lang="en-US" sz="1800" dirty="0"/>
              <a:t> </a:t>
            </a:r>
            <a:r>
              <a:rPr lang="en-US" sz="1800" dirty="0" err="1"/>
              <a:t>влияние</a:t>
            </a:r>
            <a:r>
              <a:rPr lang="en-US" sz="1800" dirty="0"/>
              <a:t> </a:t>
            </a:r>
            <a:r>
              <a:rPr lang="en-US" sz="1800" dirty="0" err="1"/>
              <a:t>европейских</a:t>
            </a:r>
            <a:r>
              <a:rPr lang="en-US" sz="1800" dirty="0"/>
              <a:t> </a:t>
            </a:r>
            <a:r>
              <a:rPr lang="en-US" sz="1800" dirty="0" err="1"/>
              <a:t>стран</a:t>
            </a:r>
            <a:r>
              <a:rPr lang="en-US" sz="1800" dirty="0"/>
              <a:t>, в </a:t>
            </a:r>
            <a:r>
              <a:rPr lang="en-US" sz="1800" dirty="0" err="1"/>
              <a:t>частности</a:t>
            </a:r>
            <a:r>
              <a:rPr lang="en-US" sz="1800" dirty="0"/>
              <a:t> </a:t>
            </a:r>
            <a:r>
              <a:rPr lang="en-US" sz="1800" dirty="0" err="1"/>
              <a:t>особую</a:t>
            </a:r>
            <a:r>
              <a:rPr lang="en-US" sz="1800" dirty="0"/>
              <a:t> </a:t>
            </a:r>
            <a:r>
              <a:rPr lang="en-US" sz="1800" dirty="0" err="1"/>
              <a:t>роль</a:t>
            </a:r>
            <a:r>
              <a:rPr lang="en-US" sz="1800" dirty="0"/>
              <a:t> </a:t>
            </a:r>
            <a:r>
              <a:rPr lang="en-US" sz="1800" dirty="0" err="1"/>
              <a:t>сыграл</a:t>
            </a:r>
            <a:r>
              <a:rPr lang="en-US" sz="1800" dirty="0"/>
              <a:t> </a:t>
            </a:r>
            <a:r>
              <a:rPr lang="en-US" sz="1800" dirty="0" err="1"/>
              <a:t>период</a:t>
            </a:r>
            <a:r>
              <a:rPr lang="en-US" sz="1800" dirty="0"/>
              <a:t> </a:t>
            </a:r>
            <a:r>
              <a:rPr lang="en-US" sz="1800" dirty="0" err="1"/>
              <a:t>английского</a:t>
            </a:r>
            <a:r>
              <a:rPr lang="en-US" sz="1800" dirty="0"/>
              <a:t> </a:t>
            </a:r>
            <a:r>
              <a:rPr lang="en-US" sz="1800" dirty="0" err="1"/>
              <a:t>правления</a:t>
            </a:r>
            <a:r>
              <a:rPr lang="en-US" sz="1800" dirty="0"/>
              <a:t> в </a:t>
            </a:r>
            <a:r>
              <a:rPr lang="en-US" sz="1800" dirty="0" err="1"/>
              <a:t>самобытной</a:t>
            </a:r>
            <a:r>
              <a:rPr lang="en-US" sz="1800" dirty="0"/>
              <a:t> </a:t>
            </a:r>
            <a:r>
              <a:rPr lang="en-US" sz="1800" dirty="0" err="1"/>
              <a:t>Ирландии</a:t>
            </a:r>
            <a:r>
              <a:rPr lang="en-US" sz="1800" dirty="0"/>
              <a:t>. В </a:t>
            </a:r>
            <a:r>
              <a:rPr lang="en-US" sz="1800" dirty="0" err="1"/>
              <a:t>то</a:t>
            </a:r>
            <a:r>
              <a:rPr lang="en-US" sz="1800" dirty="0"/>
              <a:t> </a:t>
            </a:r>
            <a:r>
              <a:rPr lang="en-US" sz="1800" dirty="0" err="1"/>
              <a:t>время</a:t>
            </a:r>
            <a:r>
              <a:rPr lang="en-US" sz="1800" dirty="0"/>
              <a:t> </a:t>
            </a:r>
            <a:r>
              <a:rPr lang="en-US" sz="1800" dirty="0" err="1"/>
              <a:t>вводились</a:t>
            </a:r>
            <a:r>
              <a:rPr lang="en-US" sz="1800" dirty="0"/>
              <a:t> </a:t>
            </a:r>
            <a:r>
              <a:rPr lang="en-US" sz="1800" dirty="0" err="1"/>
              <a:t>запреты</a:t>
            </a:r>
            <a:r>
              <a:rPr lang="en-US" sz="1800" dirty="0"/>
              <a:t> </a:t>
            </a:r>
            <a:r>
              <a:rPr lang="en-US" sz="1800" dirty="0" err="1"/>
              <a:t>на</a:t>
            </a:r>
            <a:r>
              <a:rPr lang="en-US" sz="1800" dirty="0"/>
              <a:t> </a:t>
            </a:r>
            <a:r>
              <a:rPr lang="en-US" sz="1800" dirty="0" err="1"/>
              <a:t>различные</a:t>
            </a:r>
            <a:r>
              <a:rPr lang="en-US" sz="1800" dirty="0"/>
              <a:t> </a:t>
            </a:r>
            <a:r>
              <a:rPr lang="en-US" sz="1800" dirty="0" err="1"/>
              <a:t>национальные</a:t>
            </a:r>
            <a:r>
              <a:rPr lang="en-US" sz="1800" dirty="0"/>
              <a:t> </a:t>
            </a:r>
            <a:r>
              <a:rPr lang="en-US" sz="1800" dirty="0" err="1"/>
              <a:t>элементы</a:t>
            </a:r>
            <a:r>
              <a:rPr lang="en-US" sz="1800" dirty="0"/>
              <a:t>, </a:t>
            </a:r>
            <a:r>
              <a:rPr lang="en-US" sz="1800" dirty="0" err="1"/>
              <a:t>которыми</a:t>
            </a:r>
            <a:r>
              <a:rPr lang="en-US" sz="1800" dirty="0"/>
              <a:t> </a:t>
            </a:r>
            <a:r>
              <a:rPr lang="en-US" sz="1800" dirty="0" err="1"/>
              <a:t>была</a:t>
            </a:r>
            <a:r>
              <a:rPr lang="en-US" sz="1800" dirty="0"/>
              <a:t> </a:t>
            </a:r>
            <a:r>
              <a:rPr lang="en-US" sz="1800" dirty="0" err="1"/>
              <a:t>переполнена</a:t>
            </a:r>
            <a:r>
              <a:rPr lang="en-US" sz="1800" dirty="0"/>
              <a:t> </a:t>
            </a:r>
            <a:r>
              <a:rPr lang="en-US" sz="1800" dirty="0" err="1"/>
              <a:t>культура</a:t>
            </a:r>
            <a:r>
              <a:rPr lang="en-US" sz="1800" dirty="0"/>
              <a:t> и </a:t>
            </a:r>
            <a:r>
              <a:rPr lang="en-US" sz="1800" dirty="0" err="1"/>
              <a:t>жизнь</a:t>
            </a:r>
            <a:r>
              <a:rPr lang="en-US" sz="1800" dirty="0"/>
              <a:t> </a:t>
            </a:r>
            <a:r>
              <a:rPr lang="en-US" sz="1800" dirty="0" err="1"/>
              <a:t>коренного</a:t>
            </a:r>
            <a:r>
              <a:rPr lang="en-US" sz="1800" dirty="0"/>
              <a:t> </a:t>
            </a:r>
            <a:r>
              <a:rPr lang="en-US" sz="1800" dirty="0" err="1"/>
              <a:t>населения</a:t>
            </a:r>
            <a:r>
              <a:rPr lang="en-US" sz="1800" dirty="0"/>
              <a:t> </a:t>
            </a:r>
            <a:r>
              <a:rPr lang="en-US" sz="1800" dirty="0" err="1"/>
              <a:t>Ирландии</a:t>
            </a:r>
            <a:r>
              <a:rPr lang="en-US" sz="1800" dirty="0"/>
              <a:t>. </a:t>
            </a:r>
            <a:r>
              <a:rPr lang="en-US" sz="1800" dirty="0" err="1"/>
              <a:t>Именно</a:t>
            </a:r>
            <a:r>
              <a:rPr lang="en-US" sz="1800" dirty="0"/>
              <a:t> </a:t>
            </a:r>
            <a:r>
              <a:rPr lang="en-US" sz="1800" dirty="0" err="1"/>
              <a:t>поэтому</a:t>
            </a:r>
            <a:r>
              <a:rPr lang="en-US" sz="1800" dirty="0"/>
              <a:t> </a:t>
            </a:r>
            <a:r>
              <a:rPr lang="en-US" sz="1800" dirty="0" err="1"/>
              <a:t>до</a:t>
            </a:r>
            <a:r>
              <a:rPr lang="en-US" sz="1800" dirty="0"/>
              <a:t> </a:t>
            </a:r>
            <a:r>
              <a:rPr lang="en-US" sz="1800" dirty="0" err="1"/>
              <a:t>наших</a:t>
            </a:r>
            <a:r>
              <a:rPr lang="en-US" sz="1800" dirty="0"/>
              <a:t> </a:t>
            </a:r>
            <a:r>
              <a:rPr lang="en-US" sz="1800" dirty="0" err="1"/>
              <a:t>дней</a:t>
            </a:r>
            <a:r>
              <a:rPr lang="en-US" sz="1800" dirty="0"/>
              <a:t> </a:t>
            </a:r>
            <a:r>
              <a:rPr lang="en-US" sz="1800" dirty="0" err="1"/>
              <a:t>ирландский</a:t>
            </a:r>
            <a:r>
              <a:rPr lang="en-US" sz="1800" dirty="0"/>
              <a:t> </a:t>
            </a:r>
            <a:r>
              <a:rPr lang="en-US" sz="1800" dirty="0" err="1"/>
              <a:t>национальный</a:t>
            </a:r>
            <a:r>
              <a:rPr lang="en-US" sz="1800" dirty="0"/>
              <a:t> </a:t>
            </a:r>
            <a:r>
              <a:rPr lang="en-US" sz="1800" dirty="0" err="1"/>
              <a:t>костюм</a:t>
            </a:r>
            <a:r>
              <a:rPr lang="en-US" sz="1800" dirty="0"/>
              <a:t> </a:t>
            </a:r>
            <a:r>
              <a:rPr lang="en-US" sz="1800" dirty="0" err="1"/>
              <a:t>пришел</a:t>
            </a:r>
            <a:r>
              <a:rPr lang="en-US" sz="1800" dirty="0"/>
              <a:t> в </a:t>
            </a:r>
            <a:r>
              <a:rPr lang="en-US" sz="1800" dirty="0" err="1"/>
              <a:t>совершенно</a:t>
            </a:r>
            <a:r>
              <a:rPr lang="en-US" sz="1800" dirty="0"/>
              <a:t> </a:t>
            </a:r>
            <a:r>
              <a:rPr lang="en-US" sz="1800" dirty="0" err="1"/>
              <a:t>иной</a:t>
            </a:r>
            <a:r>
              <a:rPr lang="en-US" sz="1800" dirty="0"/>
              <a:t> </a:t>
            </a:r>
            <a:r>
              <a:rPr lang="en-US" sz="1800" dirty="0" err="1"/>
              <a:t>интерпретации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72326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52D9BE-C370-49D9-91CA-A1D919A73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84C93F9C-3EAB-4600-B90E-3AFB9E3BA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836712"/>
            <a:ext cx="7416824" cy="5328592"/>
          </a:xfrm>
        </p:spPr>
      </p:pic>
    </p:spTree>
    <p:extLst>
      <p:ext uri="{BB962C8B-B14F-4D97-AF65-F5344CB8AC3E}">
        <p14:creationId xmlns:p14="http://schemas.microsoft.com/office/powerpoint/2010/main" xmlns="" val="7128259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FB5D1BB-0703-437B-BD1E-1D07F8A273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3886586B-3F0F-4593-B272-AE75AD0F09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020DEB59-BF94-41B5-8F16-8B10442EE0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9A3BEF6F-FC03-43B1-8D1B-8DA3A360DB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0F49BA32-A501-4C79-9A72-92587AB9EE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83F92AF-2403-4558-B1D7-72130A1E4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17">
            <a:extLst>
              <a:ext uri="{FF2B5EF4-FFF2-40B4-BE49-F238E27FC236}">
                <a16:creationId xmlns="" xmlns:a16="http://schemas.microsoft.com/office/drawing/2014/main" id="{5EB8E3BF-F464-4900-8994-851061A9AD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Содержимое 4" descr="image_593831c0bce76.jpg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alphaModFix amt="35000"/>
            <a:extLst/>
          </a:blip>
          <a:srcRect b="4375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 err="1">
                <a:solidFill>
                  <a:srgbClr val="FFFFFF"/>
                </a:solidFill>
              </a:rPr>
              <a:t>Национальные</a:t>
            </a:r>
            <a:r>
              <a:rPr lang="en-US" sz="4100" dirty="0">
                <a:solidFill>
                  <a:srgbClr val="FFFFFF"/>
                </a:solidFill>
              </a:rPr>
              <a:t> </a:t>
            </a:r>
            <a:r>
              <a:rPr lang="ru-RU" sz="4100" dirty="0">
                <a:solidFill>
                  <a:srgbClr val="FFFFFF"/>
                </a:solidFill>
              </a:rPr>
              <a:t>к</a:t>
            </a:r>
            <a:r>
              <a:rPr lang="en-US" sz="4100" dirty="0" err="1">
                <a:solidFill>
                  <a:srgbClr val="FFFFFF"/>
                </a:solidFill>
              </a:rPr>
              <a:t>остюмы</a:t>
            </a:r>
            <a:r>
              <a:rPr lang="en-US" sz="4100" dirty="0">
                <a:solidFill>
                  <a:srgbClr val="FFFFFF"/>
                </a:solidFill>
              </a:rPr>
              <a:t> </a:t>
            </a:r>
            <a:r>
              <a:rPr lang="en-US" sz="4100" dirty="0" err="1">
                <a:solidFill>
                  <a:srgbClr val="FFFFFF"/>
                </a:solidFill>
              </a:rPr>
              <a:t>Шотландии</a:t>
            </a:r>
            <a:r>
              <a:rPr lang="en-US" sz="4100" dirty="0">
                <a:solidFill>
                  <a:srgbClr val="FFFFFF"/>
                </a:solidFill>
              </a:rPr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8E0602D6-3A81-42F8-AE67-1BAAFC967C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143000" y="2421466"/>
            <a:ext cx="6858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971550" y="2556931"/>
            <a:ext cx="7200897" cy="346435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000" dirty="0">
                <a:solidFill>
                  <a:srgbClr val="FFFFFF"/>
                </a:solidFill>
              </a:rPr>
              <a:t>Т</a:t>
            </a:r>
            <a:r>
              <a:rPr lang="en-US" sz="2000" dirty="0" err="1">
                <a:solidFill>
                  <a:srgbClr val="FFFFFF"/>
                </a:solidFill>
              </a:rPr>
              <a:t>радиционный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мужской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костюм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главной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отличительной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особенностью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которого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является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малый</a:t>
            </a:r>
            <a:r>
              <a:rPr lang="en-US" sz="2000" dirty="0">
                <a:solidFill>
                  <a:srgbClr val="FFFFFF"/>
                </a:solidFill>
              </a:rPr>
              <a:t> </a:t>
            </a:r>
            <a:r>
              <a:rPr lang="en-US" sz="2000" dirty="0" err="1">
                <a:solidFill>
                  <a:srgbClr val="FFFFFF"/>
                </a:solidFill>
                <a:hlinkClick r:id="rId5" tooltip="Килт"/>
              </a:rPr>
              <a:t>килт</a:t>
            </a:r>
            <a:r>
              <a:rPr lang="en-US" sz="2000" dirty="0">
                <a:solidFill>
                  <a:srgbClr val="FFFFFF"/>
                </a:solidFill>
              </a:rPr>
              <a:t> — </a:t>
            </a:r>
            <a:r>
              <a:rPr lang="en-US" sz="2000" dirty="0" err="1">
                <a:solidFill>
                  <a:srgbClr val="FFFFFF"/>
                </a:solidFill>
              </a:rPr>
              <a:t>мужская</a:t>
            </a:r>
            <a:r>
              <a:rPr lang="en-US" sz="2000" dirty="0">
                <a:solidFill>
                  <a:srgbClr val="FFFFFF"/>
                </a:solidFill>
              </a:rPr>
              <a:t> с </a:t>
            </a:r>
            <a:r>
              <a:rPr lang="en-US" sz="2000" dirty="0" err="1">
                <a:solidFill>
                  <a:srgbClr val="FFFFFF"/>
                </a:solidFill>
              </a:rPr>
              <a:t>крупными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складками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сзади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юбка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до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колен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сшитая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из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шерстяной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клетчатой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ткани</a:t>
            </a:r>
            <a:r>
              <a:rPr lang="en-US" sz="2000" dirty="0">
                <a:solidFill>
                  <a:srgbClr val="FFFFFF"/>
                </a:solidFill>
              </a:rPr>
              <a:t> — </a:t>
            </a:r>
            <a:r>
              <a:rPr lang="en-US" sz="2000" dirty="0" err="1">
                <a:solidFill>
                  <a:srgbClr val="FFFFFF"/>
                </a:solidFill>
                <a:hlinkClick r:id="rId6" tooltip="Тартан (орнамент)"/>
              </a:rPr>
              <a:t>тартана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err="1">
                <a:solidFill>
                  <a:srgbClr val="FFFFFF"/>
                </a:solidFill>
              </a:rPr>
              <a:t>Поверх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полотняной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рубашки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или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шерстяной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куртки-</a:t>
            </a:r>
            <a:r>
              <a:rPr lang="en-US" sz="2000" dirty="0" err="1">
                <a:solidFill>
                  <a:srgbClr val="FFFFFF"/>
                </a:solidFill>
                <a:hlinkClick r:id="rId7" tooltip="Дублет (одежда)"/>
              </a:rPr>
              <a:t>дублета</a:t>
            </a:r>
            <a:r>
              <a:rPr lang="en-US" sz="2000" dirty="0">
                <a:solidFill>
                  <a:srgbClr val="FFFFFF"/>
                </a:solidFill>
              </a:rPr>
              <a:t> </a:t>
            </a:r>
            <a:r>
              <a:rPr lang="en-US" sz="2000" dirty="0" err="1">
                <a:solidFill>
                  <a:srgbClr val="FFFFFF"/>
                </a:solidFill>
              </a:rPr>
              <a:t>на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одно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плечо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набрасывают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тартановую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накидку</a:t>
            </a:r>
            <a:r>
              <a:rPr lang="en-US" sz="2000" dirty="0">
                <a:solidFill>
                  <a:srgbClr val="FFFFFF"/>
                </a:solidFill>
              </a:rPr>
              <a:t> — </a:t>
            </a:r>
            <a:r>
              <a:rPr lang="en-US" sz="2000" dirty="0" err="1">
                <a:solidFill>
                  <a:srgbClr val="FFFFFF"/>
                </a:solidFill>
                <a:hlinkClick r:id="rId8" tooltip="Плед"/>
              </a:rPr>
              <a:t>плед</a:t>
            </a:r>
            <a:r>
              <a:rPr lang="en-US" sz="2000" dirty="0" err="1">
                <a:solidFill>
                  <a:srgbClr val="FFFFFF"/>
                </a:solidFill>
              </a:rPr>
              <a:t>надевают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чулки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до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колена</a:t>
            </a:r>
            <a:r>
              <a:rPr lang="en-US" sz="2000" dirty="0">
                <a:solidFill>
                  <a:srgbClr val="FFFFFF"/>
                </a:solidFill>
              </a:rPr>
              <a:t> и </a:t>
            </a:r>
            <a:r>
              <a:rPr lang="en-US" sz="2000" dirty="0" err="1">
                <a:solidFill>
                  <a:srgbClr val="FFFFFF"/>
                </a:solidFill>
              </a:rPr>
              <a:t>башмаки</a:t>
            </a:r>
            <a:r>
              <a:rPr lang="en-US" sz="2000" dirty="0">
                <a:solidFill>
                  <a:srgbClr val="FFFFFF"/>
                </a:solidFill>
              </a:rPr>
              <a:t> с </a:t>
            </a:r>
            <a:r>
              <a:rPr lang="en-US" sz="2000" dirty="0" err="1">
                <a:solidFill>
                  <a:srgbClr val="FFFFFF"/>
                </a:solidFill>
              </a:rPr>
              <a:t>металлическими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пряжками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  <a:r>
              <a:rPr lang="en-US" sz="2000" dirty="0" err="1">
                <a:solidFill>
                  <a:srgbClr val="FFFFFF"/>
                </a:solidFill>
              </a:rPr>
              <a:t>Кроме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килта</a:t>
            </a:r>
            <a:r>
              <a:rPr lang="en-US" sz="2000" dirty="0">
                <a:solidFill>
                  <a:srgbClr val="FFFFFF"/>
                </a:solidFill>
              </a:rPr>
              <a:t> в </a:t>
            </a:r>
            <a:r>
              <a:rPr lang="en-US" sz="2000" dirty="0" err="1">
                <a:solidFill>
                  <a:srgbClr val="FFFFFF"/>
                </a:solidFill>
              </a:rPr>
              <a:t>национальный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костюм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входит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ещё</a:t>
            </a:r>
            <a:r>
              <a:rPr lang="en-US" sz="2000" dirty="0">
                <a:solidFill>
                  <a:srgbClr val="FFFFFF"/>
                </a:solidFill>
              </a:rPr>
              <a:t> </a:t>
            </a:r>
            <a:r>
              <a:rPr lang="en-US" sz="2000" dirty="0" err="1">
                <a:solidFill>
                  <a:srgbClr val="FFFFFF"/>
                </a:solidFill>
                <a:hlinkClick r:id="rId9" tooltip="Берет"/>
              </a:rPr>
              <a:t>берет</a:t>
            </a:r>
            <a:r>
              <a:rPr lang="en-US" sz="2000" dirty="0">
                <a:solidFill>
                  <a:srgbClr val="FFFFFF"/>
                </a:solidFill>
              </a:rPr>
              <a:t> с </a:t>
            </a:r>
            <a:r>
              <a:rPr lang="en-US" sz="2000" dirty="0" err="1">
                <a:solidFill>
                  <a:srgbClr val="FFFFFF"/>
                </a:solidFill>
              </a:rPr>
              <a:t>пером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кожаный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кошель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который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висит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на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ремне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килта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или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отдельном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узком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ремешке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или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цепочке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охватывающей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бедра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  <a:r>
              <a:rPr lang="en-US" sz="2000" dirty="0" err="1">
                <a:solidFill>
                  <a:srgbClr val="FFFFFF"/>
                </a:solidFill>
              </a:rPr>
              <a:t>Современные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шотландцы</a:t>
            </a:r>
            <a:r>
              <a:rPr lang="en-US" sz="2000" dirty="0">
                <a:solidFill>
                  <a:srgbClr val="FFFFFF"/>
                </a:solidFill>
              </a:rPr>
              <a:t> с </a:t>
            </a:r>
            <a:r>
              <a:rPr lang="en-US" sz="2000" dirty="0" err="1">
                <a:solidFill>
                  <a:srgbClr val="FFFFFF"/>
                </a:solidFill>
              </a:rPr>
              <a:t>килтом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чаще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надевают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пиджак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или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жилет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</a:rPr>
              <a:t/>
            </a:r>
            <a:br>
              <a:rPr lang="en-US" sz="1700" dirty="0">
                <a:solidFill>
                  <a:srgbClr val="FFFFFF"/>
                </a:solidFill>
              </a:rPr>
            </a:br>
            <a:endParaRPr lang="en-US" sz="1700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FB5D1BB-0703-437B-BD1E-1D07F8A273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3886586B-3F0F-4593-B272-AE75AD0F09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020DEB59-BF94-41B5-8F16-8B10442EE0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9A3BEF6F-FC03-43B1-8D1B-8DA3A360DB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0F49BA32-A501-4C79-9A72-92587AB9EE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83F92AF-2403-4558-B1D7-72130A1E4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11C7711F-3983-4AB1-AFDE-96F7C06514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89BC9D38-9241-4F71-9B45-73827299E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9172471" cy="6856214"/>
            <a:chOff x="-15736" y="0"/>
            <a:chExt cx="12229962" cy="6856214"/>
          </a:xfrm>
        </p:grpSpPr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0D302979-39A3-4421-821D-94D6E00BCE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68E001BA-C181-4F47-9ABC-DF4C85AB4F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7EF07F1E-BD52-4B06-A38E-BF29F8E285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A68BE646-889B-49C2-95AF-90BAE5D29A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69881" y="982132"/>
            <a:ext cx="4702567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 err="1"/>
              <a:t>История</a:t>
            </a:r>
            <a:r>
              <a:rPr lang="en-US" sz="3400" dirty="0"/>
              <a:t> </a:t>
            </a:r>
            <a:r>
              <a:rPr lang="ru-RU" sz="3400" dirty="0"/>
              <a:t>п</a:t>
            </a:r>
            <a:r>
              <a:rPr lang="en-US" sz="3400" dirty="0" err="1"/>
              <a:t>роисхождения</a:t>
            </a:r>
            <a:r>
              <a:rPr lang="en-US" sz="3400" dirty="0"/>
              <a:t> </a:t>
            </a:r>
            <a:r>
              <a:rPr lang="en-US" sz="3400" dirty="0" err="1"/>
              <a:t>Шотландских</a:t>
            </a:r>
            <a:r>
              <a:rPr lang="en-US" sz="3400" dirty="0"/>
              <a:t> </a:t>
            </a:r>
            <a:r>
              <a:rPr lang="ru-RU" sz="3400" dirty="0"/>
              <a:t>к</a:t>
            </a:r>
            <a:r>
              <a:rPr lang="en-US" sz="3400" dirty="0" err="1"/>
              <a:t>остюмов</a:t>
            </a:r>
            <a:r>
              <a:rPr lang="en-US" sz="3400" dirty="0"/>
              <a:t>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B3085476-B49E-49ED-87D2-1165E69D26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9483" y="1092200"/>
            <a:ext cx="229440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Содержимое 4" descr="1426345239_1.jpg"/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/>
          <a:srcRect l="30452" r="33953" b="1"/>
          <a:stretch/>
        </p:blipFill>
        <p:spPr>
          <a:xfrm>
            <a:off x="1059512" y="1410208"/>
            <a:ext cx="1825345" cy="3858780"/>
          </a:xfrm>
          <a:prstGeom prst="rect">
            <a:avLst/>
          </a:prstGeom>
        </p:spPr>
      </p:pic>
      <p:cxnSp>
        <p:nvCxnSpPr>
          <p:cNvPr id="35" name="Straight Connector 27">
            <a:extLst>
              <a:ext uri="{FF2B5EF4-FFF2-40B4-BE49-F238E27FC236}">
                <a16:creationId xmlns="" xmlns:a16="http://schemas.microsoft.com/office/drawing/2014/main" id="{59BA5C68-DFCC-4101-8403-F96781CDDD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469881" y="2400639"/>
            <a:ext cx="47025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3477361" y="2556932"/>
            <a:ext cx="4695086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 err="1"/>
              <a:t>Слово</a:t>
            </a:r>
            <a:r>
              <a:rPr lang="en-US" sz="1500" dirty="0"/>
              <a:t> «</a:t>
            </a:r>
            <a:r>
              <a:rPr lang="en-US" sz="1500" dirty="0" err="1"/>
              <a:t>килт</a:t>
            </a:r>
            <a:r>
              <a:rPr lang="en-US" sz="1500" dirty="0"/>
              <a:t>», </a:t>
            </a:r>
            <a:r>
              <a:rPr lang="en-US" sz="1500" dirty="0" err="1"/>
              <a:t>вероятно</a:t>
            </a:r>
            <a:r>
              <a:rPr lang="en-US" sz="1500" dirty="0"/>
              <a:t>, </a:t>
            </a:r>
            <a:r>
              <a:rPr lang="en-US" sz="1500" dirty="0" err="1"/>
              <a:t>происходит</a:t>
            </a:r>
            <a:r>
              <a:rPr lang="en-US" sz="1500" dirty="0"/>
              <a:t> </a:t>
            </a:r>
            <a:r>
              <a:rPr lang="en-US" sz="1500" dirty="0" err="1"/>
              <a:t>от</a:t>
            </a:r>
            <a:r>
              <a:rPr lang="en-US" sz="1500" dirty="0"/>
              <a:t> </a:t>
            </a:r>
            <a:r>
              <a:rPr lang="en-US" sz="1500" dirty="0" err="1">
                <a:hlinkClick r:id="rId6" tooltip="Шотландский язык (германский)"/>
              </a:rPr>
              <a:t>скотс</a:t>
            </a:r>
            <a:r>
              <a:rPr lang="en-US" sz="1500" dirty="0"/>
              <a:t> </a:t>
            </a:r>
            <a:r>
              <a:rPr lang="en-US" sz="1500" dirty="0" err="1"/>
              <a:t>означающего</a:t>
            </a:r>
            <a:r>
              <a:rPr lang="en-US" sz="1500" dirty="0"/>
              <a:t> «</a:t>
            </a:r>
            <a:r>
              <a:rPr lang="en-US" sz="1500" dirty="0" err="1"/>
              <a:t>обворачивать</a:t>
            </a:r>
            <a:r>
              <a:rPr lang="en-US" sz="1500" dirty="0"/>
              <a:t> </a:t>
            </a:r>
            <a:r>
              <a:rPr lang="en-US" sz="1500" dirty="0" err="1"/>
              <a:t>одежду</a:t>
            </a:r>
            <a:r>
              <a:rPr lang="en-US" sz="1500" dirty="0"/>
              <a:t> </a:t>
            </a:r>
            <a:r>
              <a:rPr lang="en-US" sz="1500" dirty="0" err="1"/>
              <a:t>вокруг</a:t>
            </a:r>
            <a:r>
              <a:rPr lang="en-US" sz="1500" dirty="0"/>
              <a:t> </a:t>
            </a:r>
            <a:r>
              <a:rPr lang="en-US" sz="1500" dirty="0" err="1"/>
              <a:t>тела</a:t>
            </a:r>
            <a:r>
              <a:rPr lang="en-US" sz="1500" dirty="0"/>
              <a:t>». В </a:t>
            </a:r>
            <a:r>
              <a:rPr lang="en-US" sz="1500" dirty="0" err="1"/>
              <a:t>свою</a:t>
            </a:r>
            <a:r>
              <a:rPr lang="en-US" sz="1500" dirty="0"/>
              <a:t> </a:t>
            </a:r>
            <a:r>
              <a:rPr lang="en-US" sz="1500" dirty="0" err="1"/>
              <a:t>очередь</a:t>
            </a:r>
            <a:r>
              <a:rPr lang="en-US" sz="1500" dirty="0"/>
              <a:t>, </a:t>
            </a:r>
            <a:r>
              <a:rPr lang="en-US" sz="1500" dirty="0" err="1"/>
              <a:t>шотландское</a:t>
            </a:r>
            <a:r>
              <a:rPr lang="en-US" sz="1500" dirty="0"/>
              <a:t> </a:t>
            </a:r>
            <a:r>
              <a:rPr lang="en-US" sz="1500" dirty="0" err="1"/>
              <a:t>слово</a:t>
            </a:r>
            <a:r>
              <a:rPr lang="en-US" sz="1500" dirty="0"/>
              <a:t> </a:t>
            </a:r>
            <a:r>
              <a:rPr lang="en-US" sz="1500" dirty="0" err="1"/>
              <a:t>происходит</a:t>
            </a:r>
            <a:r>
              <a:rPr lang="en-US" sz="1500" dirty="0"/>
              <a:t> </a:t>
            </a:r>
            <a:r>
              <a:rPr lang="en-US" sz="1500" dirty="0" err="1"/>
              <a:t>от</a:t>
            </a:r>
            <a:r>
              <a:rPr lang="en-US" sz="1500" dirty="0"/>
              <a:t>  </a:t>
            </a:r>
            <a:r>
              <a:rPr lang="en-US" sz="1500" dirty="0" err="1"/>
              <a:t>слова</a:t>
            </a:r>
            <a:r>
              <a:rPr lang="en-US" sz="1500" dirty="0"/>
              <a:t> </a:t>
            </a:r>
            <a:r>
              <a:rPr lang="en-US" sz="1500" i="1" dirty="0" err="1"/>
              <a:t>kjilt</a:t>
            </a:r>
            <a:r>
              <a:rPr lang="en-US" sz="1500" dirty="0" err="1"/>
              <a:t>«складчатый</a:t>
            </a:r>
            <a:r>
              <a:rPr lang="en-US" sz="1500" dirty="0"/>
              <a:t>»), </a:t>
            </a:r>
            <a:r>
              <a:rPr lang="en-US" sz="1500" dirty="0" err="1"/>
              <a:t>пришедшее</a:t>
            </a:r>
            <a:r>
              <a:rPr lang="en-US" sz="1500" dirty="0"/>
              <a:t> </a:t>
            </a:r>
            <a:r>
              <a:rPr lang="en-US" sz="1500" dirty="0" err="1"/>
              <a:t>от</a:t>
            </a:r>
            <a:r>
              <a:rPr lang="en-US" sz="1500" dirty="0"/>
              <a:t> </a:t>
            </a:r>
            <a:r>
              <a:rPr lang="en-US" sz="1500" dirty="0" err="1">
                <a:hlinkClick r:id="rId7" tooltip="Викинги"/>
              </a:rPr>
              <a:t>викингов</a:t>
            </a:r>
            <a:r>
              <a:rPr lang="en-US" sz="1500" dirty="0"/>
              <a:t>, у </a:t>
            </a:r>
            <a:r>
              <a:rPr lang="en-US" sz="1500" dirty="0" err="1"/>
              <a:t>которых</a:t>
            </a:r>
            <a:r>
              <a:rPr lang="en-US" sz="1500" dirty="0"/>
              <a:t> </a:t>
            </a:r>
            <a:r>
              <a:rPr lang="en-US" sz="1500" dirty="0" err="1"/>
              <a:t>была</a:t>
            </a:r>
            <a:r>
              <a:rPr lang="en-US" sz="1500" dirty="0"/>
              <a:t> </a:t>
            </a:r>
            <a:r>
              <a:rPr lang="en-US" sz="1500" dirty="0" err="1"/>
              <a:t>подобная</a:t>
            </a:r>
            <a:r>
              <a:rPr lang="en-US" sz="1500" dirty="0"/>
              <a:t>, </a:t>
            </a:r>
            <a:r>
              <a:rPr lang="en-US" sz="1500" dirty="0" err="1"/>
              <a:t>но</a:t>
            </a:r>
            <a:r>
              <a:rPr lang="en-US" sz="1500" dirty="0"/>
              <a:t> c </a:t>
            </a:r>
            <a:r>
              <a:rPr lang="en-US" sz="1500" dirty="0" err="1">
                <a:hlinkClick r:id="rId8" tooltip="Тартан (орнамент)"/>
              </a:rPr>
              <a:t>тартаном</a:t>
            </a:r>
            <a:r>
              <a:rPr lang="en-US" sz="1500" dirty="0"/>
              <a:t>, </a:t>
            </a:r>
            <a:r>
              <a:rPr lang="en-US" sz="1500" dirty="0" err="1"/>
              <a:t>складчатая</a:t>
            </a:r>
            <a:r>
              <a:rPr lang="en-US" sz="1500" dirty="0"/>
              <a:t> </a:t>
            </a:r>
            <a:r>
              <a:rPr lang="en-US" sz="1500" dirty="0" err="1"/>
              <a:t>одежда</a:t>
            </a:r>
            <a:r>
              <a:rPr lang="en-US" sz="15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В </a:t>
            </a:r>
            <a:r>
              <a:rPr lang="en-US" sz="1500" dirty="0" err="1"/>
              <a:t>Горной</a:t>
            </a:r>
            <a:r>
              <a:rPr lang="en-US" sz="1500" dirty="0"/>
              <a:t> </a:t>
            </a:r>
            <a:r>
              <a:rPr lang="en-US" sz="1500" dirty="0" err="1"/>
              <a:t>Шотландии</a:t>
            </a:r>
            <a:r>
              <a:rPr lang="en-US" sz="1500" dirty="0"/>
              <a:t> ,с </a:t>
            </a:r>
            <a:r>
              <a:rPr lang="en-US" sz="1500" dirty="0" err="1"/>
              <a:t>её</a:t>
            </a:r>
            <a:r>
              <a:rPr lang="en-US" sz="1500" dirty="0"/>
              <a:t> </a:t>
            </a:r>
            <a:r>
              <a:rPr lang="en-US" sz="1500" dirty="0" err="1"/>
              <a:t>дождливым</a:t>
            </a:r>
            <a:r>
              <a:rPr lang="en-US" sz="1500" dirty="0"/>
              <a:t> </a:t>
            </a:r>
            <a:r>
              <a:rPr lang="en-US" sz="1500" dirty="0" err="1"/>
              <a:t>климатом</a:t>
            </a:r>
            <a:r>
              <a:rPr lang="en-US" sz="1500" dirty="0"/>
              <a:t> и </a:t>
            </a:r>
            <a:r>
              <a:rPr lang="en-US" sz="1500" dirty="0" err="1"/>
              <a:t>гористым</a:t>
            </a:r>
            <a:r>
              <a:rPr lang="en-US" sz="1500" dirty="0"/>
              <a:t> </a:t>
            </a:r>
            <a:r>
              <a:rPr lang="en-US" sz="1500" dirty="0" err="1"/>
              <a:t>рельефом</a:t>
            </a:r>
            <a:r>
              <a:rPr lang="en-US" sz="1500" dirty="0"/>
              <a:t>, </a:t>
            </a:r>
            <a:r>
              <a:rPr lang="en-US" sz="1500" dirty="0" err="1"/>
              <a:t>большой</a:t>
            </a:r>
            <a:r>
              <a:rPr lang="en-US" sz="1500" dirty="0"/>
              <a:t> </a:t>
            </a:r>
            <a:r>
              <a:rPr lang="en-US" sz="1500" dirty="0" err="1"/>
              <a:t>плед</a:t>
            </a:r>
            <a:r>
              <a:rPr lang="en-US" sz="1500" dirty="0"/>
              <a:t> </a:t>
            </a:r>
            <a:r>
              <a:rPr lang="en-US" sz="1500" dirty="0" err="1"/>
              <a:t>был</a:t>
            </a:r>
            <a:r>
              <a:rPr lang="en-US" sz="1500" dirty="0"/>
              <a:t> </a:t>
            </a:r>
            <a:r>
              <a:rPr lang="en-US" sz="1500" dirty="0" err="1"/>
              <a:t>незаменим</a:t>
            </a:r>
            <a:r>
              <a:rPr lang="en-US" sz="1500" dirty="0"/>
              <a:t>. </a:t>
            </a:r>
            <a:r>
              <a:rPr lang="en-US" sz="1500" dirty="0" err="1"/>
              <a:t>Он</a:t>
            </a:r>
            <a:r>
              <a:rPr lang="en-US" sz="1500" dirty="0"/>
              <a:t> </a:t>
            </a:r>
            <a:r>
              <a:rPr lang="en-US" sz="1500" dirty="0" err="1"/>
              <a:t>давал</a:t>
            </a:r>
            <a:r>
              <a:rPr lang="en-US" sz="1500" dirty="0"/>
              <a:t> </a:t>
            </a:r>
            <a:r>
              <a:rPr lang="en-US" sz="1500" dirty="0" err="1"/>
              <a:t>свободу</a:t>
            </a:r>
            <a:r>
              <a:rPr lang="en-US" sz="1500" dirty="0"/>
              <a:t> </a:t>
            </a:r>
            <a:r>
              <a:rPr lang="en-US" sz="1500" dirty="0" err="1"/>
              <a:t>движений</a:t>
            </a:r>
            <a:r>
              <a:rPr lang="en-US" sz="1500" dirty="0"/>
              <a:t>, </a:t>
            </a:r>
            <a:r>
              <a:rPr lang="en-US" sz="1500" dirty="0" err="1"/>
              <a:t>согревал</a:t>
            </a:r>
            <a:r>
              <a:rPr lang="en-US" sz="1500" dirty="0"/>
              <a:t>, </a:t>
            </a:r>
            <a:r>
              <a:rPr lang="en-US" sz="1500" dirty="0" err="1"/>
              <a:t>быстро</a:t>
            </a:r>
            <a:r>
              <a:rPr lang="en-US" sz="1500" dirty="0"/>
              <a:t> </a:t>
            </a:r>
            <a:r>
              <a:rPr lang="en-US" sz="1500" dirty="0" err="1"/>
              <a:t>высыхал</a:t>
            </a:r>
            <a:r>
              <a:rPr lang="en-US" sz="1500" dirty="0"/>
              <a:t>, </a:t>
            </a:r>
            <a:r>
              <a:rPr lang="en-US" sz="1500" dirty="0" err="1"/>
              <a:t>чего</a:t>
            </a:r>
            <a:r>
              <a:rPr lang="en-US" sz="1500" dirty="0"/>
              <a:t> </a:t>
            </a:r>
            <a:r>
              <a:rPr lang="en-US" sz="1500" dirty="0" err="1"/>
              <a:t>нельзя</a:t>
            </a:r>
            <a:r>
              <a:rPr lang="en-US" sz="1500" dirty="0"/>
              <a:t> </a:t>
            </a:r>
            <a:r>
              <a:rPr lang="en-US" sz="1500" dirty="0" err="1"/>
              <a:t>было</a:t>
            </a:r>
            <a:r>
              <a:rPr lang="en-US" sz="1500" dirty="0"/>
              <a:t> </a:t>
            </a:r>
            <a:r>
              <a:rPr lang="en-US" sz="1500" dirty="0" err="1"/>
              <a:t>сказать</a:t>
            </a:r>
            <a:r>
              <a:rPr lang="en-US" sz="1500" dirty="0"/>
              <a:t> о </a:t>
            </a:r>
            <a:r>
              <a:rPr lang="en-US" sz="1500" dirty="0" err="1"/>
              <a:t>брюках</a:t>
            </a:r>
            <a:r>
              <a:rPr lang="en-US" sz="1500" dirty="0"/>
              <a:t>. </a:t>
            </a:r>
            <a:r>
              <a:rPr lang="en-US" sz="1500" dirty="0" err="1"/>
              <a:t>На</a:t>
            </a:r>
            <a:r>
              <a:rPr lang="en-US" sz="1500" dirty="0"/>
              <a:t> </a:t>
            </a:r>
            <a:r>
              <a:rPr lang="en-US" sz="1500" dirty="0" err="1"/>
              <a:t>ночь</a:t>
            </a:r>
            <a:r>
              <a:rPr lang="en-US" sz="1500" dirty="0"/>
              <a:t> </a:t>
            </a:r>
            <a:r>
              <a:rPr lang="en-US" sz="1500" dirty="0" err="1"/>
              <a:t>он</a:t>
            </a:r>
            <a:r>
              <a:rPr lang="en-US" sz="1500" dirty="0"/>
              <a:t> </a:t>
            </a:r>
            <a:r>
              <a:rPr lang="en-US" sz="1500" dirty="0" err="1"/>
              <a:t>превращался</a:t>
            </a:r>
            <a:r>
              <a:rPr lang="en-US" sz="1500" dirty="0"/>
              <a:t> в </a:t>
            </a:r>
            <a:r>
              <a:rPr lang="en-US" sz="1500" dirty="0" err="1"/>
              <a:t>тёплое</a:t>
            </a:r>
            <a:r>
              <a:rPr lang="en-US" sz="1500" dirty="0"/>
              <a:t> </a:t>
            </a:r>
            <a:r>
              <a:rPr lang="en-US" sz="1500" dirty="0" err="1"/>
              <a:t>одеяло</a:t>
            </a:r>
            <a:r>
              <a:rPr lang="en-US" sz="1500" dirty="0"/>
              <a:t>. </a:t>
            </a:r>
            <a:r>
              <a:rPr lang="en-US" sz="1500" dirty="0" err="1"/>
              <a:t>Когда</a:t>
            </a:r>
            <a:r>
              <a:rPr lang="en-US" sz="1500" dirty="0"/>
              <a:t> в </a:t>
            </a:r>
            <a:r>
              <a:rPr lang="en-US" sz="1500" dirty="0" err="1"/>
              <a:t>бою</a:t>
            </a:r>
            <a:r>
              <a:rPr lang="en-US" sz="1500" dirty="0"/>
              <a:t> </a:t>
            </a:r>
            <a:r>
              <a:rPr lang="en-US" sz="1500" dirty="0" err="1"/>
              <a:t>требовалась</a:t>
            </a:r>
            <a:r>
              <a:rPr lang="en-US" sz="1500" dirty="0"/>
              <a:t> </a:t>
            </a:r>
            <a:r>
              <a:rPr lang="en-US" sz="1500" dirty="0" err="1"/>
              <a:t>максимальная</a:t>
            </a:r>
            <a:r>
              <a:rPr lang="en-US" sz="1500" dirty="0"/>
              <a:t> </a:t>
            </a:r>
            <a:r>
              <a:rPr lang="en-US" sz="1500" dirty="0" err="1"/>
              <a:t>свобода</a:t>
            </a:r>
            <a:r>
              <a:rPr lang="en-US" sz="1500" dirty="0"/>
              <a:t> </a:t>
            </a:r>
            <a:r>
              <a:rPr lang="en-US" sz="1500" dirty="0" err="1"/>
              <a:t>движений</a:t>
            </a:r>
            <a:r>
              <a:rPr lang="en-US" sz="1500" dirty="0"/>
              <a:t>, </a:t>
            </a:r>
            <a:r>
              <a:rPr lang="en-US" sz="1500" dirty="0" err="1"/>
              <a:t>плед</a:t>
            </a:r>
            <a:r>
              <a:rPr lang="en-US" sz="1500" dirty="0"/>
              <a:t> </a:t>
            </a:r>
            <a:r>
              <a:rPr lang="en-US" sz="1500" dirty="0" err="1"/>
              <a:t>можно</a:t>
            </a:r>
            <a:r>
              <a:rPr lang="en-US" sz="1500" dirty="0"/>
              <a:t> </a:t>
            </a:r>
            <a:r>
              <a:rPr lang="en-US" sz="1500" dirty="0" err="1"/>
              <a:t>было</a:t>
            </a:r>
            <a:r>
              <a:rPr lang="en-US" sz="1500" dirty="0"/>
              <a:t> </a:t>
            </a:r>
            <a:r>
              <a:rPr lang="en-US" sz="1500" dirty="0" err="1"/>
              <a:t>легко</a:t>
            </a:r>
            <a:r>
              <a:rPr lang="en-US" sz="1500" dirty="0"/>
              <a:t> </a:t>
            </a:r>
            <a:r>
              <a:rPr lang="en-US" sz="1500" dirty="0" err="1"/>
              <a:t>сбросить</a:t>
            </a:r>
            <a:r>
              <a:rPr lang="en-US" sz="1500" dirty="0"/>
              <a:t> и </a:t>
            </a:r>
            <a:r>
              <a:rPr lang="en-US" sz="1500" dirty="0" err="1"/>
              <a:t>нестись</a:t>
            </a:r>
            <a:r>
              <a:rPr lang="en-US" sz="1500" dirty="0"/>
              <a:t> в </a:t>
            </a:r>
            <a:r>
              <a:rPr lang="en-US" sz="1500" dirty="0" err="1"/>
              <a:t>атаку</a:t>
            </a:r>
            <a:r>
              <a:rPr lang="en-US" sz="1500" dirty="0"/>
              <a:t> </a:t>
            </a:r>
            <a:r>
              <a:rPr lang="en-US" sz="1500" dirty="0" err="1"/>
              <a:t>без</a:t>
            </a:r>
            <a:r>
              <a:rPr lang="en-US" sz="1500" dirty="0"/>
              <a:t> </a:t>
            </a:r>
            <a:r>
              <a:rPr lang="en-US" sz="1500" dirty="0" err="1"/>
              <a:t>одежды</a:t>
            </a:r>
            <a:r>
              <a:rPr lang="en-US" sz="1500" dirty="0"/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A5BC87-9D4F-481D-93AE-1CDE938F0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A4AC279E-A506-4468-8092-A294188D62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915338"/>
            <a:ext cx="7416824" cy="5177958"/>
          </a:xfrm>
        </p:spPr>
      </p:pic>
    </p:spTree>
    <p:extLst>
      <p:ext uri="{BB962C8B-B14F-4D97-AF65-F5344CB8AC3E}">
        <p14:creationId xmlns:p14="http://schemas.microsoft.com/office/powerpoint/2010/main" xmlns="" val="162269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2BE4420-3B5F-4549-8B4A-77855B8215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75876F6-95D4-48CB-8E3E-4401A96E25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4603" y="496088"/>
            <a:ext cx="2867411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1B84719-90BB-4D0C-92D8-61DC5512B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6009" y="609600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91699" y="1055077"/>
            <a:ext cx="1899682" cy="4794578"/>
          </a:xfrm>
        </p:spPr>
        <p:txBody>
          <a:bodyPr>
            <a:normAutofit/>
          </a:bodyPr>
          <a:lstStyle/>
          <a:p>
            <a:r>
              <a:rPr lang="ru-RU" sz="2500">
                <a:solidFill>
                  <a:srgbClr val="262626"/>
                </a:solidFill>
              </a:rPr>
              <a:t>Содержание.</a:t>
            </a:r>
          </a:p>
        </p:txBody>
      </p:sp>
      <p:sp useBgFill="1">
        <p:nvSpPr>
          <p:cNvPr id="27" name="Rectangle 26">
            <a:extLst>
              <a:ext uri="{FF2B5EF4-FFF2-40B4-BE49-F238E27FC236}">
                <a16:creationId xmlns="" xmlns:a16="http://schemas.microsoft.com/office/drawing/2014/main" id="{7B407EC4-5D16-4845-9840-4E28622B65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489039" y="-2"/>
            <a:ext cx="5654961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Содержимое 1">
            <a:extLst>
              <a:ext uri="{FF2B5EF4-FFF2-40B4-BE49-F238E27FC236}">
                <a16:creationId xmlns="" xmlns:a16="http://schemas.microsoft.com/office/drawing/2014/main" id="{36D93FFE-1591-4F51-8A9F-14C7949CE9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04526827"/>
              </p:ext>
            </p:extLst>
          </p:nvPr>
        </p:nvGraphicFramePr>
        <p:xfrm>
          <a:off x="4102554" y="804670"/>
          <a:ext cx="4435656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FB5D1BB-0703-437B-BD1E-1D07F8A273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41" name="Picture 40">
              <a:extLst>
                <a:ext uri="{FF2B5EF4-FFF2-40B4-BE49-F238E27FC236}">
                  <a16:creationId xmlns="" xmlns:a16="http://schemas.microsoft.com/office/drawing/2014/main" id="{3886586B-3F0F-4593-B272-AE75AD0F09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020DEB59-BF94-41B5-8F16-8B10442EE0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9A3BEF6F-FC03-43B1-8D1B-8DA3A360DB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0F49BA32-A501-4C79-9A72-92587AB9EE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883F92AF-2403-4558-B1D7-72130A1E4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8" name="Rectangle 47">
            <a:extLst>
              <a:ext uri="{FF2B5EF4-FFF2-40B4-BE49-F238E27FC236}">
                <a16:creationId xmlns="" xmlns:a16="http://schemas.microsoft.com/office/drawing/2014/main" id="{11C7711F-3983-4AB1-AFDE-96F7C06514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89BC9D38-9241-4F71-9B45-73827299E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9172471" cy="6856214"/>
            <a:chOff x="-15736" y="0"/>
            <a:chExt cx="12229962" cy="6856214"/>
          </a:xfrm>
        </p:grpSpPr>
        <p:pic>
          <p:nvPicPr>
            <p:cNvPr id="51" name="Picture 50">
              <a:extLst>
                <a:ext uri="{FF2B5EF4-FFF2-40B4-BE49-F238E27FC236}">
                  <a16:creationId xmlns="" xmlns:a16="http://schemas.microsoft.com/office/drawing/2014/main" id="{0D302979-39A3-4421-821D-94D6E00BCE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68E001BA-C181-4F47-9ABC-DF4C85AB4F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3" name="Picture 52">
              <a:extLst>
                <a:ext uri="{FF2B5EF4-FFF2-40B4-BE49-F238E27FC236}">
                  <a16:creationId xmlns="" xmlns:a16="http://schemas.microsoft.com/office/drawing/2014/main" id="{7EF07F1E-BD52-4B06-A38E-BF29F8E285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A68BE646-889B-49C2-95AF-90BAE5D29A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C2A991-DD92-4E4B-905A-6F6C3BD55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881" y="982132"/>
            <a:ext cx="4702567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Общие черты костюмов и изменение их на современный лад.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B3085476-B49E-49ED-87D2-1165E69D26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9483" y="1092200"/>
            <a:ext cx="229440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C3C8B539-1C90-46B7-A644-81C4604CF7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33" r="1" b="1"/>
          <a:stretch/>
        </p:blipFill>
        <p:spPr>
          <a:xfrm>
            <a:off x="1059512" y="1410208"/>
            <a:ext cx="1825345" cy="3858780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="" xmlns:a16="http://schemas.microsoft.com/office/drawing/2014/main" id="{59BA5C68-DFCC-4101-8403-F96781CDDD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469881" y="2400639"/>
            <a:ext cx="47025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EBFC5B1-5D9E-4B33-990E-82A04CEE8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77361" y="2556932"/>
            <a:ext cx="4695086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</a:pPr>
            <a:r>
              <a:rPr lang="en-US" sz="2000" dirty="0" err="1"/>
              <a:t>Жители</a:t>
            </a:r>
            <a:r>
              <a:rPr lang="en-US" sz="2000" dirty="0"/>
              <a:t> </a:t>
            </a:r>
            <a:r>
              <a:rPr lang="en-US" sz="2000" dirty="0" err="1"/>
              <a:t>вышеуказанных</a:t>
            </a:r>
            <a:r>
              <a:rPr lang="en-US" sz="2000" dirty="0"/>
              <a:t> </a:t>
            </a:r>
            <a:r>
              <a:rPr lang="en-US" sz="2000" dirty="0" err="1"/>
              <a:t>стран</a:t>
            </a:r>
            <a:r>
              <a:rPr lang="en-US" sz="2000" dirty="0"/>
              <a:t> с </a:t>
            </a:r>
            <a:r>
              <a:rPr lang="en-US" sz="2000" dirty="0" err="1"/>
              <a:t>древних</a:t>
            </a:r>
            <a:r>
              <a:rPr lang="en-US" sz="2000" dirty="0"/>
              <a:t> </a:t>
            </a:r>
            <a:r>
              <a:rPr lang="en-US" sz="2000" dirty="0" err="1"/>
              <a:t>времен</a:t>
            </a:r>
            <a:r>
              <a:rPr lang="en-US" sz="2000" dirty="0"/>
              <a:t> </a:t>
            </a:r>
            <a:r>
              <a:rPr lang="en-US" sz="2000" dirty="0" err="1"/>
              <a:t>носили</a:t>
            </a:r>
            <a:r>
              <a:rPr lang="en-US" sz="2000" dirty="0"/>
              <a:t> </a:t>
            </a:r>
            <a:r>
              <a:rPr lang="en-US" sz="2000" dirty="0" err="1"/>
              <a:t>одежду</a:t>
            </a:r>
            <a:r>
              <a:rPr lang="en-US" sz="2000" dirty="0"/>
              <a:t>, </a:t>
            </a:r>
            <a:r>
              <a:rPr lang="en-US" sz="2000" dirty="0" err="1"/>
              <a:t>чтобы</a:t>
            </a:r>
            <a:r>
              <a:rPr lang="en-US" sz="2000" dirty="0"/>
              <a:t> </a:t>
            </a:r>
            <a:r>
              <a:rPr lang="en-US" sz="2000" dirty="0" err="1"/>
              <a:t>уберечь</a:t>
            </a:r>
            <a:r>
              <a:rPr lang="en-US" sz="2000" dirty="0"/>
              <a:t> </a:t>
            </a:r>
            <a:r>
              <a:rPr lang="en-US" sz="2000" dirty="0" err="1"/>
              <a:t>свое</a:t>
            </a:r>
            <a:r>
              <a:rPr lang="en-US" sz="2000" dirty="0"/>
              <a:t> </a:t>
            </a:r>
            <a:r>
              <a:rPr lang="en-US" sz="2000" dirty="0" err="1"/>
              <a:t>тело</a:t>
            </a:r>
            <a:r>
              <a:rPr lang="en-US" sz="2000" dirty="0"/>
              <a:t> </a:t>
            </a:r>
            <a:r>
              <a:rPr lang="en-US" sz="2000" dirty="0" err="1"/>
              <a:t>от</a:t>
            </a:r>
            <a:r>
              <a:rPr lang="en-US" sz="2000" dirty="0"/>
              <a:t> </a:t>
            </a:r>
            <a:r>
              <a:rPr lang="en-US" sz="2000" dirty="0" err="1"/>
              <a:t>внешних</a:t>
            </a:r>
            <a:r>
              <a:rPr lang="en-US" sz="2000" dirty="0"/>
              <a:t> </a:t>
            </a:r>
            <a:r>
              <a:rPr lang="en-US" sz="2000" dirty="0" err="1"/>
              <a:t>воздействий</a:t>
            </a:r>
            <a:r>
              <a:rPr lang="en-US" sz="2000" dirty="0"/>
              <a:t> </a:t>
            </a:r>
            <a:r>
              <a:rPr lang="en-US" sz="2000" dirty="0" err="1"/>
              <a:t>природы</a:t>
            </a:r>
            <a:r>
              <a:rPr lang="en-US" sz="2000" dirty="0"/>
              <a:t>: </a:t>
            </a:r>
            <a:r>
              <a:rPr lang="en-US" sz="2000" dirty="0" err="1"/>
              <a:t>холода</a:t>
            </a:r>
            <a:r>
              <a:rPr lang="en-US" sz="2000" dirty="0"/>
              <a:t>, </a:t>
            </a:r>
            <a:r>
              <a:rPr lang="en-US" sz="2000" dirty="0" err="1"/>
              <a:t>повреждений</a:t>
            </a:r>
            <a:r>
              <a:rPr lang="en-US" sz="2000" dirty="0"/>
              <a:t>.</a:t>
            </a:r>
          </a:p>
          <a:p>
            <a:pPr marL="0" indent="0">
              <a:lnSpc>
                <a:spcPct val="90000"/>
              </a:lnSpc>
            </a:pPr>
            <a:r>
              <a:rPr lang="en-US" sz="2000" dirty="0" err="1"/>
              <a:t>Даже</a:t>
            </a:r>
            <a:r>
              <a:rPr lang="en-US" sz="2000" dirty="0"/>
              <a:t> </a:t>
            </a:r>
            <a:r>
              <a:rPr lang="en-US" sz="2000" dirty="0" err="1"/>
              <a:t>сейчас</a:t>
            </a:r>
            <a:r>
              <a:rPr lang="en-US" sz="2000" dirty="0"/>
              <a:t>, в </a:t>
            </a:r>
            <a:r>
              <a:rPr lang="en-US" sz="2000" dirty="0" err="1"/>
              <a:t>совершенно</a:t>
            </a:r>
            <a:r>
              <a:rPr lang="en-US" sz="2000" dirty="0"/>
              <a:t> </a:t>
            </a:r>
            <a:r>
              <a:rPr lang="en-US" sz="2000" dirty="0" err="1"/>
              <a:t>новом</a:t>
            </a:r>
            <a:r>
              <a:rPr lang="en-US" sz="2000" dirty="0"/>
              <a:t> </a:t>
            </a:r>
            <a:r>
              <a:rPr lang="en-US" sz="2000" dirty="0" err="1"/>
              <a:t>мире</a:t>
            </a:r>
            <a:r>
              <a:rPr lang="en-US" sz="2000" dirty="0"/>
              <a:t>, </a:t>
            </a:r>
            <a:r>
              <a:rPr lang="en-US" sz="2000" dirty="0" err="1"/>
              <a:t>элементы</a:t>
            </a:r>
            <a:r>
              <a:rPr lang="en-US" sz="2000" dirty="0"/>
              <a:t> </a:t>
            </a:r>
            <a:r>
              <a:rPr lang="en-US" sz="2000" dirty="0" err="1"/>
              <a:t>национальных</a:t>
            </a:r>
            <a:r>
              <a:rPr lang="en-US" sz="2000" dirty="0"/>
              <a:t> </a:t>
            </a:r>
            <a:r>
              <a:rPr lang="en-US" sz="2000" dirty="0" err="1"/>
              <a:t>костюмов</a:t>
            </a:r>
            <a:r>
              <a:rPr lang="en-US" sz="2000" dirty="0"/>
              <a:t> </a:t>
            </a:r>
            <a:r>
              <a:rPr lang="en-US" sz="2000" dirty="0" err="1"/>
              <a:t>используют</a:t>
            </a:r>
            <a:r>
              <a:rPr lang="en-US" sz="2000" dirty="0"/>
              <a:t> в </a:t>
            </a:r>
            <a:r>
              <a:rPr lang="en-US" sz="2000" dirty="0" err="1"/>
              <a:t>моде</a:t>
            </a:r>
            <a:r>
              <a:rPr lang="en-US" sz="2000" dirty="0"/>
              <a:t>: </a:t>
            </a:r>
            <a:r>
              <a:rPr lang="en-US" sz="2000" dirty="0" err="1"/>
              <a:t>клетчатые</a:t>
            </a:r>
            <a:r>
              <a:rPr lang="en-US" sz="2000" dirty="0"/>
              <a:t> </a:t>
            </a:r>
            <a:r>
              <a:rPr lang="en-US" sz="2000" dirty="0" err="1"/>
              <a:t>рубашки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из</a:t>
            </a:r>
            <a:r>
              <a:rPr lang="en-US" sz="2000" dirty="0" smtClean="0"/>
              <a:t> </a:t>
            </a:r>
            <a:r>
              <a:rPr lang="en-US" sz="2000" dirty="0" err="1"/>
              <a:t>Шотландии</a:t>
            </a:r>
            <a:r>
              <a:rPr lang="en-US" sz="2000" dirty="0"/>
              <a:t>, </a:t>
            </a:r>
            <a:r>
              <a:rPr lang="en-US" sz="2000" dirty="0" err="1"/>
              <a:t>Уэльса</a:t>
            </a:r>
            <a:r>
              <a:rPr lang="en-US" sz="2000" dirty="0"/>
              <a:t> и </a:t>
            </a:r>
            <a:r>
              <a:rPr lang="en-US" sz="2000" dirty="0" err="1"/>
              <a:t>Ирландии</a:t>
            </a:r>
            <a:r>
              <a:rPr lang="en-US" sz="2000" dirty="0"/>
              <a:t>), </a:t>
            </a:r>
            <a:r>
              <a:rPr lang="en-US" sz="2000" dirty="0" err="1"/>
              <a:t>кепки</a:t>
            </a:r>
            <a:r>
              <a:rPr lang="en-US" sz="2000" dirty="0"/>
              <a:t> ( </a:t>
            </a:r>
            <a:r>
              <a:rPr lang="en-US" sz="2000" dirty="0" err="1"/>
              <a:t>из</a:t>
            </a:r>
            <a:r>
              <a:rPr lang="en-US" sz="2000" dirty="0"/>
              <a:t> </a:t>
            </a:r>
            <a:r>
              <a:rPr lang="en-US" sz="2000" dirty="0" err="1"/>
              <a:t>Англии</a:t>
            </a:r>
            <a:r>
              <a:rPr lang="en-US" sz="2000" dirty="0"/>
              <a:t>), </a:t>
            </a:r>
            <a:r>
              <a:rPr lang="en-US" sz="2000" dirty="0" err="1"/>
              <a:t>бутсы</a:t>
            </a:r>
            <a:r>
              <a:rPr lang="en-US" sz="2000" dirty="0"/>
              <a:t> (</a:t>
            </a:r>
            <a:r>
              <a:rPr lang="en-US" sz="2000" dirty="0" err="1"/>
              <a:t>из</a:t>
            </a:r>
            <a:r>
              <a:rPr lang="en-US" sz="2000" dirty="0"/>
              <a:t> </a:t>
            </a:r>
            <a:r>
              <a:rPr lang="en-US" sz="2000" dirty="0" err="1"/>
              <a:t>Англии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168357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99975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Анкетирование.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1176866" y="1772816"/>
            <a:ext cx="3337560" cy="5760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Какие народы живут на территории Великобритании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45152" y="1844824"/>
            <a:ext cx="3337560" cy="52158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Известна ли вам культура этих стран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1457654" y="4959170"/>
            <a:ext cx="1800200" cy="36004"/>
          </a:xfrm>
          <a:prstGeom prst="lin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 flipV="1">
            <a:off x="899592" y="4077072"/>
            <a:ext cx="1440160" cy="9361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939841C-795B-4DE5-A9FD-AEA4BCF94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451757"/>
            <a:ext cx="3658196" cy="37135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D54BE62-FE6B-4A08-AE95-59CA8E359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074" y="2451757"/>
            <a:ext cx="3381847" cy="371354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3F6D81C7-B083-478E-82FE-089A8CB72E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8398EDA2-4889-433D-AC01-5214D79764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0099D46A-AF52-46FD-938B-D31189460A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C933E919-C473-4F0E-9DBC-CC65FC9E92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FBBF3BDD-5C99-4FDC-BBCB-E711359D93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F06B54F2-CD11-4359-A7D6-DA7C76C09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19">
            <a:extLst>
              <a:ext uri="{FF2B5EF4-FFF2-40B4-BE49-F238E27FC236}">
                <a16:creationId xmlns="" xmlns:a16="http://schemas.microsoft.com/office/drawing/2014/main" id="{75E66D3F-14EA-4BCD-819B-EEF581746B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21">
            <a:extLst>
              <a:ext uri="{FF2B5EF4-FFF2-40B4-BE49-F238E27FC236}">
                <a16:creationId xmlns="" xmlns:a16="http://schemas.microsoft.com/office/drawing/2014/main" id="{D49D3EDE-CC3B-4573-A04B-26F32F1B2E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700D0D4B-CC81-434D-B595-71AA691923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B8047919-8C66-4EF3-9979-FB7112EB66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C00195C4-7BCF-469C-A003-AC2F0D2F91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CEE82425-33CD-4CF1-9623-91BECE687F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5B1165-A158-4D33-A423-7D3AA9860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809" y="982132"/>
            <a:ext cx="3601638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 err="1">
                <a:solidFill>
                  <a:srgbClr val="262626"/>
                </a:solidFill>
              </a:rPr>
              <a:t>Анкетирование</a:t>
            </a:r>
            <a:r>
              <a:rPr lang="en-US" sz="3700" dirty="0">
                <a:solidFill>
                  <a:srgbClr val="262626"/>
                </a:solidFill>
              </a:rPr>
              <a:t>.</a:t>
            </a:r>
          </a:p>
        </p:txBody>
      </p:sp>
      <p:sp>
        <p:nvSpPr>
          <p:cNvPr id="33" name="Rectangle 27">
            <a:extLst>
              <a:ext uri="{FF2B5EF4-FFF2-40B4-BE49-F238E27FC236}">
                <a16:creationId xmlns="" xmlns:a16="http://schemas.microsoft.com/office/drawing/2014/main" id="{DD5289D1-D3B7-4C53-823E-280A79C02E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9482" y="1092200"/>
            <a:ext cx="338775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C5C3DAAB-628E-41E3-ABB5-B112D4C058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59512" y="1639247"/>
            <a:ext cx="2907601" cy="3400702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A456CE10-0EE3-4503-ACF3-1D53A6FDBB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570809" y="2400639"/>
            <a:ext cx="3601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410C123A-9BBD-4EE1-8D29-E656F1A697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0809" y="2556932"/>
            <a:ext cx="3601638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262626"/>
                </a:solidFill>
              </a:rPr>
              <a:t>Знаете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en-US" dirty="0" err="1">
                <a:solidFill>
                  <a:srgbClr val="262626"/>
                </a:solidFill>
              </a:rPr>
              <a:t>ли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en-US" dirty="0" err="1">
                <a:solidFill>
                  <a:srgbClr val="262626"/>
                </a:solidFill>
              </a:rPr>
              <a:t>вы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en-US" dirty="0" err="1">
                <a:solidFill>
                  <a:srgbClr val="262626"/>
                </a:solidFill>
              </a:rPr>
              <a:t>национальные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en-US" dirty="0" err="1">
                <a:solidFill>
                  <a:srgbClr val="262626"/>
                </a:solidFill>
              </a:rPr>
              <a:t>костюмы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en-US" dirty="0" err="1">
                <a:solidFill>
                  <a:srgbClr val="262626"/>
                </a:solidFill>
              </a:rPr>
              <a:t>народов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en-US" dirty="0" err="1">
                <a:solidFill>
                  <a:srgbClr val="262626"/>
                </a:solidFill>
              </a:rPr>
              <a:t>Великобритании</a:t>
            </a:r>
            <a:r>
              <a:rPr lang="en-US" dirty="0">
                <a:solidFill>
                  <a:srgbClr val="262626"/>
                </a:solidFill>
              </a:rPr>
              <a:t>? </a:t>
            </a:r>
            <a:r>
              <a:rPr lang="en-US" dirty="0" err="1">
                <a:solidFill>
                  <a:srgbClr val="262626"/>
                </a:solidFill>
              </a:rPr>
              <a:t>Можете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en-US" dirty="0" err="1">
                <a:solidFill>
                  <a:srgbClr val="262626"/>
                </a:solidFill>
              </a:rPr>
              <a:t>ли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en-US" dirty="0" err="1">
                <a:solidFill>
                  <a:srgbClr val="262626"/>
                </a:solidFill>
              </a:rPr>
              <a:t>вы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en-US" dirty="0" err="1">
                <a:solidFill>
                  <a:srgbClr val="262626"/>
                </a:solidFill>
              </a:rPr>
              <a:t>их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en-US" dirty="0" err="1">
                <a:solidFill>
                  <a:srgbClr val="262626"/>
                </a:solidFill>
              </a:rPr>
              <a:t>описать</a:t>
            </a:r>
            <a:r>
              <a:rPr lang="en-US" dirty="0">
                <a:solidFill>
                  <a:srgbClr val="262626"/>
                </a:solidFill>
              </a:rPr>
              <a:t>?</a:t>
            </a:r>
          </a:p>
          <a:p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540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EB8E3BF-F464-4900-8994-851061A9AD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Объект 4">
            <a:extLst>
              <a:ext uri="{FF2B5EF4-FFF2-40B4-BE49-F238E27FC236}">
                <a16:creationId xmlns="" xmlns:a16="http://schemas.microsoft.com/office/drawing/2014/main" id="{F6C49905-45FA-4535-AB32-FE42482DA8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96" r="2604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775596-16CF-4377-9B43-28DBCF566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ru-RU" dirty="0"/>
              <a:t>Вывод.</a:t>
            </a:r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8E0602D6-3A81-42F8-AE67-1BAAFC967C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143000" y="2421466"/>
            <a:ext cx="6858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46177FE6-2C0E-4D0B-B290-2915892C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2556932"/>
            <a:ext cx="7200897" cy="36083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Знакомясь с культурой  Великобритании, я старалась исследовать подробности истории создания национальных костюмов народов Великобритании и Северной Ирландии. Все костюмы очень интересны и разнообразны. Теперь у меня сложились четкие представления о костюмах и их происхождении.</a:t>
            </a:r>
          </a:p>
          <a:p>
            <a:pPr>
              <a:buNone/>
            </a:pPr>
            <a:r>
              <a:rPr lang="ru-RU" dirty="0"/>
              <a:t>Я тоже мечтаю когда-нибудь побывать в Великобритании, надеть их </a:t>
            </a:r>
            <a:r>
              <a:rPr lang="ru-RU" dirty="0" smtClean="0"/>
              <a:t>костюм, принять участие в национальном фестивале и </a:t>
            </a:r>
            <a:r>
              <a:rPr lang="ru-RU" dirty="0"/>
              <a:t>ощутить </a:t>
            </a:r>
            <a:r>
              <a:rPr lang="ru-RU" dirty="0" smtClean="0"/>
              <a:t>дух англичанина, шотландца, валлийца или ирландца.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864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2292C9-CC17-4F0B-A411-6A8284F02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548681"/>
            <a:ext cx="6798734" cy="1008111"/>
          </a:xfrm>
        </p:spPr>
        <p:txBody>
          <a:bodyPr/>
          <a:lstStyle/>
          <a:p>
            <a:r>
              <a:rPr lang="ru-RU" dirty="0"/>
              <a:t>Представим в виде таблицы.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A97A96C-1180-404E-8468-DE0C0BBB1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560" y="2060848"/>
            <a:ext cx="3902866" cy="4248472"/>
          </a:xfrm>
        </p:spPr>
        <p:txBody>
          <a:bodyPr>
            <a:normAutofit fontScale="47500" lnSpcReduction="20000"/>
          </a:bodyPr>
          <a:lstStyle/>
          <a:p>
            <a:r>
              <a:rPr lang="ru-RU" sz="4200" b="1" dirty="0">
                <a:latin typeface="HP Simplified Light" panose="020B0404020204020204" pitchFamily="34" charset="0"/>
              </a:rPr>
              <a:t>Особенности</a:t>
            </a:r>
            <a:r>
              <a:rPr lang="ru-RU" sz="4200" dirty="0">
                <a:latin typeface="HP Simplified Light" panose="020B0404020204020204" pitchFamily="34" charset="0"/>
              </a:rPr>
              <a:t>.</a:t>
            </a:r>
          </a:p>
          <a:p>
            <a:r>
              <a:rPr lang="ru-RU" sz="2900" b="1" dirty="0">
                <a:latin typeface="HP Simplified Light" panose="020B0404020204020204" pitchFamily="34" charset="0"/>
              </a:rPr>
              <a:t>Англия</a:t>
            </a:r>
            <a:r>
              <a:rPr lang="ru-RU" sz="2900" dirty="0">
                <a:latin typeface="HP Simplified Light" panose="020B0404020204020204" pitchFamily="34" charset="0"/>
              </a:rPr>
              <a:t>. У англичан нет национального костюма, но зато есть узнаваемая форма </a:t>
            </a:r>
            <a:r>
              <a:rPr lang="ru-RU" sz="2900" dirty="0" err="1">
                <a:latin typeface="HP Simplified Light" panose="020B0404020204020204" pitchFamily="34" charset="0"/>
              </a:rPr>
              <a:t>бифитеров</a:t>
            </a:r>
            <a:r>
              <a:rPr lang="ru-RU" sz="2900" dirty="0">
                <a:latin typeface="HP Simplified Light" panose="020B0404020204020204" pitchFamily="34" charset="0"/>
              </a:rPr>
              <a:t> или костюм исполнителей танца </a:t>
            </a:r>
            <a:r>
              <a:rPr lang="ru-RU" sz="2900" dirty="0" err="1">
                <a:latin typeface="HP Simplified Light" panose="020B0404020204020204" pitchFamily="34" charset="0"/>
              </a:rPr>
              <a:t>моррис</a:t>
            </a:r>
            <a:r>
              <a:rPr lang="ru-RU" sz="2900" dirty="0">
                <a:latin typeface="HP Simplified Light" panose="020B0404020204020204" pitchFamily="34" charset="0"/>
              </a:rPr>
              <a:t>. </a:t>
            </a:r>
          </a:p>
          <a:p>
            <a:r>
              <a:rPr lang="ru-RU" sz="2900" b="1" dirty="0">
                <a:latin typeface="HP Simplified Light" panose="020B0404020204020204" pitchFamily="34" charset="0"/>
              </a:rPr>
              <a:t>Шотландия</a:t>
            </a:r>
            <a:r>
              <a:rPr lang="ru-RU" sz="2900" dirty="0">
                <a:latin typeface="HP Simplified Light" panose="020B0404020204020204" pitchFamily="34" charset="0"/>
              </a:rPr>
              <a:t>. Национальный костюм в этой страны знаменит своим килтом. Шотландцы считают, что это очень удобная одежда.</a:t>
            </a:r>
          </a:p>
          <a:p>
            <a:r>
              <a:rPr lang="ru-RU" sz="2900" b="1" dirty="0">
                <a:latin typeface="HP Simplified Light" panose="020B0404020204020204" pitchFamily="34" charset="0"/>
              </a:rPr>
              <a:t>Уэльс. </a:t>
            </a:r>
            <a:r>
              <a:rPr lang="ru-RU" sz="2900" dirty="0">
                <a:latin typeface="HP Simplified Light" panose="020B0404020204020204" pitchFamily="34" charset="0"/>
              </a:rPr>
              <a:t>Национальная одежда у народов Уэльса- это крестьянская одежда 18-19 века</a:t>
            </a:r>
          </a:p>
          <a:p>
            <a:r>
              <a:rPr lang="ru-RU" sz="2900" b="1" dirty="0">
                <a:latin typeface="HP Simplified Light" panose="020B0404020204020204" pitchFamily="34" charset="0"/>
              </a:rPr>
              <a:t>Северная Ирландия</a:t>
            </a:r>
            <a:r>
              <a:rPr lang="ru-RU" sz="2900" dirty="0">
                <a:latin typeface="HP Simplified Light" panose="020B0404020204020204" pitchFamily="34" charset="0"/>
              </a:rPr>
              <a:t>. У каждого человека был свой цвет одежды. Так в костюмах не было единого цвета.</a:t>
            </a:r>
          </a:p>
          <a:p>
            <a:endParaRPr lang="ru-RU" dirty="0">
              <a:latin typeface="HP Simplified Light" panose="020B0404020204020204" pitchFamily="34" charset="0"/>
            </a:endParaRP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D5DF263-06D2-4D47-A6F7-679F67917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152" y="2060848"/>
            <a:ext cx="3337560" cy="3873608"/>
          </a:xfrm>
        </p:spPr>
        <p:txBody>
          <a:bodyPr>
            <a:normAutofit fontScale="47500" lnSpcReduction="20000"/>
          </a:bodyPr>
          <a:lstStyle/>
          <a:p>
            <a:r>
              <a:rPr lang="ru-RU" sz="4200" b="1" dirty="0">
                <a:latin typeface="HP Simplified Light" panose="020B0404020204020204" pitchFamily="34" charset="0"/>
              </a:rPr>
              <a:t>История создания.</a:t>
            </a:r>
          </a:p>
          <a:p>
            <a:r>
              <a:rPr lang="ru-RU" sz="2900" b="1" dirty="0">
                <a:latin typeface="HP Simplified Light" panose="020B0404020204020204" pitchFamily="34" charset="0"/>
              </a:rPr>
              <a:t>Англия</a:t>
            </a:r>
            <a:r>
              <a:rPr lang="ru-RU" sz="2900" dirty="0">
                <a:latin typeface="HP Simplified Light" panose="020B0404020204020204" pitchFamily="34" charset="0"/>
              </a:rPr>
              <a:t>. Считают, что в основе национального костюма стоит одеяние англо-саксонских племен.</a:t>
            </a:r>
          </a:p>
          <a:p>
            <a:r>
              <a:rPr lang="ru-RU" sz="2900" b="1" dirty="0">
                <a:latin typeface="HP Simplified Light" panose="020B0404020204020204" pitchFamily="34" charset="0"/>
              </a:rPr>
              <a:t>Шотландия</a:t>
            </a:r>
            <a:r>
              <a:rPr lang="ru-RU" sz="2900" dirty="0">
                <a:latin typeface="HP Simplified Light" panose="020B0404020204020204" pitchFamily="34" charset="0"/>
              </a:rPr>
              <a:t>. Плед, который был очень удобным и полезным и в бою, и в быту. Дошел до наших дней в виде килта.</a:t>
            </a:r>
          </a:p>
          <a:p>
            <a:r>
              <a:rPr lang="ru-RU" sz="2900" b="1" dirty="0">
                <a:latin typeface="HP Simplified Light" panose="020B0404020204020204" pitchFamily="34" charset="0"/>
              </a:rPr>
              <a:t>Уэльс</a:t>
            </a:r>
            <a:r>
              <a:rPr lang="ru-RU" sz="2900" dirty="0">
                <a:latin typeface="HP Simplified Light" panose="020B0404020204020204" pitchFamily="34" charset="0"/>
              </a:rPr>
              <a:t>. Благодаря поддержки государства и возрождению культуры уэльский национальный костюм остался без изменения.</a:t>
            </a:r>
          </a:p>
          <a:p>
            <a:r>
              <a:rPr lang="ru-RU" sz="2900" b="1" dirty="0">
                <a:latin typeface="HP Simplified Light" panose="020B0404020204020204" pitchFamily="34" charset="0"/>
              </a:rPr>
              <a:t>Северная Ирландия</a:t>
            </a:r>
            <a:r>
              <a:rPr lang="ru-RU" sz="2900" dirty="0">
                <a:latin typeface="HP Simplified Light" panose="020B0404020204020204" pitchFamily="34" charset="0"/>
              </a:rPr>
              <a:t>. Из-за большого влияния европейских стран на культуру этой страны до наших дней не дошел национальный костюм.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58064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DC878D9A-77BE-4701-AE3D-EEFC53CD50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643BE08-0ED1-4B73-AC6D-B7E26A59CD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56B2094-7FC0-45FC-BFED-3CB88CEE63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081" y="954756"/>
            <a:ext cx="2047810" cy="4946003"/>
          </a:xfrm>
        </p:spPr>
        <p:txBody>
          <a:bodyPr>
            <a:normAutofit/>
          </a:bodyPr>
          <a:lstStyle/>
          <a:p>
            <a:r>
              <a:rPr lang="ru-RU" sz="2500">
                <a:solidFill>
                  <a:srgbClr val="FFFFFF"/>
                </a:solidFill>
              </a:rPr>
              <a:t>Список используемой литературы.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7A4B640-BB7F-4272-A710-068DBA9F9A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55700" y="469900"/>
            <a:ext cx="4465223" cy="5405968"/>
          </a:xfrm>
        </p:spPr>
        <p:txBody>
          <a:bodyPr anchor="ctr">
            <a:normAutofit fontScale="85000" lnSpcReduction="10000"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studfiles.net/preview/1843576</a:t>
            </a:r>
            <a:endParaRPr lang="ru-RU" dirty="0" smtClean="0"/>
          </a:p>
          <a:p>
            <a:r>
              <a:rPr lang="ru-RU" dirty="0" smtClean="0"/>
              <a:t>« О Британии вкратце» В.В. Ощепкова, В.В. </a:t>
            </a:r>
            <a:r>
              <a:rPr lang="ru-RU" dirty="0" err="1" smtClean="0"/>
              <a:t>Шустилова</a:t>
            </a:r>
            <a:r>
              <a:rPr lang="ru-RU" dirty="0" smtClean="0"/>
              <a:t>, Новая школа М.,2008</a:t>
            </a:r>
          </a:p>
          <a:p>
            <a:r>
              <a:rPr lang="ru-RU" dirty="0" smtClean="0"/>
              <a:t>« По странам изучаемого языка» </a:t>
            </a:r>
            <a:r>
              <a:rPr lang="ru-RU" dirty="0" err="1" smtClean="0"/>
              <a:t>Г.Д.Томахин</a:t>
            </a:r>
            <a:r>
              <a:rPr lang="ru-RU" dirty="0" smtClean="0"/>
              <a:t>, Москва «Просвещение» 2005</a:t>
            </a:r>
          </a:p>
          <a:p>
            <a:r>
              <a:rPr lang="ru-RU" dirty="0" smtClean="0"/>
              <a:t>«</a:t>
            </a:r>
            <a:r>
              <a:rPr lang="en-US" dirty="0" smtClean="0"/>
              <a:t>The Oxford Russian Dictionary</a:t>
            </a:r>
            <a:r>
              <a:rPr lang="ru-RU" dirty="0" smtClean="0"/>
              <a:t>»</a:t>
            </a:r>
            <a:endParaRPr lang="ru-RU" dirty="0"/>
          </a:p>
          <a:p>
            <a:r>
              <a:rPr lang="en-US" dirty="0">
                <a:hlinkClick r:id="rId4"/>
              </a:rPr>
              <a:t>http://wlooks.ru/nacionalnye-kostyumy/shotlandskie</a:t>
            </a:r>
            <a:endParaRPr lang="ru-RU" dirty="0"/>
          </a:p>
          <a:p>
            <a:r>
              <a:rPr lang="en-US" dirty="0">
                <a:hlinkClick r:id="rId5"/>
              </a:rPr>
              <a:t>http://uk.rukivnogi.com/wales/natsionalnyy-kostyum-uelsa</a:t>
            </a:r>
            <a:endParaRPr lang="ru-RU" dirty="0"/>
          </a:p>
          <a:p>
            <a:r>
              <a:rPr lang="en-US" dirty="0">
                <a:hlinkClick r:id="rId6"/>
              </a:rPr>
              <a:t>http://wlooks.ru/nacionalnye-kostyumy/irlandskie/</a:t>
            </a:r>
            <a:endParaRPr lang="ru-RU" dirty="0"/>
          </a:p>
          <a:p>
            <a:r>
              <a:rPr lang="en-US" dirty="0">
                <a:hlinkClick r:id="rId7"/>
              </a:rPr>
              <a:t>https://ru.wikipedia.org/wiki/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EB8E3BF-F464-4900-8994-851061A9AD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Объект 4">
            <a:extLst>
              <a:ext uri="{FF2B5EF4-FFF2-40B4-BE49-F238E27FC236}">
                <a16:creationId xmlns="" xmlns:a16="http://schemas.microsoft.com/office/drawing/2014/main" id="{00534C67-DD97-4B1D-8506-EC6C8A7865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24" r="2045" b="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Спасибо за ваше внимание.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8E0602D6-3A81-42F8-AE67-1BAAFC967C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143000" y="2421466"/>
            <a:ext cx="6858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CB23F787-91AE-4B91-8714-F22A7BB0C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EB8E3BF-F464-4900-8994-851061A9AD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Объект 4">
            <a:extLst>
              <a:ext uri="{FF2B5EF4-FFF2-40B4-BE49-F238E27FC236}">
                <a16:creationId xmlns="" xmlns:a16="http://schemas.microsoft.com/office/drawing/2014/main" id="{724E6029-A528-4A70-ACFE-8E543BCAF3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8A63A0-2518-4F63-AC7D-62E834DF7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Введение.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8E0602D6-3A81-42F8-AE67-1BAAFC967C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143000" y="2421466"/>
            <a:ext cx="6858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D28BB7B7-1C3F-47A2-8B0E-D4CE9D2EA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Великобритания находится на северо-западе Европы. На территории  Королевства и Северной Ирландии располагаются 4 страны: Англия, Уэльс, Северная Ирландия и Шотландия. Это страны удивительной красоты с богатой историей  и вековыми традициями, это родина выдающихся деятелей  и всемирно признанный туристический центр. Великобритания- королевская семья, самобытная культура и обычаи, древнейшие архитектурные достопримечательности, фамильные замки, часовни,  соборы, старинные университеты, оживленные города и причудливые девушки, не изменившиеся на протяжении столетий. В этой стране огромное количество городов , которые можно посетить.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8193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FB5D1BB-0703-437B-BD1E-1D07F8A273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886586B-3F0F-4593-B272-AE75AD0F09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020DEB59-BF94-41B5-8F16-8B10442EE0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9A3BEF6F-FC03-43B1-8D1B-8DA3A360DB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0F49BA32-A501-4C79-9A72-92587AB9EE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883F92AF-2403-4558-B1D7-72130A1E4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22AC0F86-9A78-4E84-A4B4-ADB8B2629A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4AF78B9E-8BE2-4706-9377-A05FA25ABA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32CDFDE2-4DB3-4623-BA21-187D1B710F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ED74B2AA-1443-4E9B-8462-F7F5B85259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9BB652B6-7300-49EC-9422-EF5342492A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D0909587-01DE-424D-A15F-DAA28CF2CD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A30CB1-900C-47F1-BF1A-4BD80B010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868" y="982132"/>
            <a:ext cx="2520579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 err="1"/>
              <a:t>Це</a:t>
            </a:r>
            <a:r>
              <a:rPr lang="ru-RU" sz="4100" dirty="0"/>
              <a:t>ли.</a:t>
            </a:r>
            <a:endParaRPr lang="en-US" sz="4100" dirty="0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69A54E25-1C05-48E5-A5CC-3778C1D363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9482" y="1092200"/>
            <a:ext cx="4457015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AD6EC2C0-4F2A-4EAA-99C0-C2BC41806F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73" r="17940" b="-2"/>
          <a:stretch/>
        </p:blipFill>
        <p:spPr>
          <a:xfrm>
            <a:off x="1059512" y="1410208"/>
            <a:ext cx="3959083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0E5D0023-B23E-4823-8D72-B07FFF8CAE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640066" y="2400639"/>
            <a:ext cx="25323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572AFA9-655E-4058-BD80-DFF89CC1B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4088" y="1988841"/>
            <a:ext cx="3096343" cy="410445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b="1" dirty="0" err="1"/>
              <a:t>Объектом</a:t>
            </a:r>
            <a:r>
              <a:rPr lang="en-US" sz="1500" b="1" dirty="0"/>
              <a:t> </a:t>
            </a:r>
            <a:r>
              <a:rPr lang="en-US" sz="1500" b="1" dirty="0" err="1"/>
              <a:t>исследования</a:t>
            </a:r>
            <a:r>
              <a:rPr lang="en-US" sz="1500" b="1" dirty="0"/>
              <a:t> </a:t>
            </a:r>
            <a:r>
              <a:rPr lang="en-US" sz="1500" dirty="0" err="1"/>
              <a:t>являются</a:t>
            </a:r>
            <a:r>
              <a:rPr lang="en-US" sz="1500" dirty="0"/>
              <a:t> </a:t>
            </a:r>
            <a:r>
              <a:rPr lang="en-US" sz="1500" dirty="0" err="1"/>
              <a:t>национальные</a:t>
            </a:r>
            <a:r>
              <a:rPr lang="en-US" sz="1500" dirty="0"/>
              <a:t>  </a:t>
            </a:r>
            <a:r>
              <a:rPr lang="en-US" sz="1500" dirty="0" err="1"/>
              <a:t>костюмы</a:t>
            </a:r>
            <a:r>
              <a:rPr lang="ru-RU" sz="1500" dirty="0"/>
              <a:t> </a:t>
            </a:r>
            <a:r>
              <a:rPr lang="ru-RU" sz="1500" dirty="0" smtClean="0"/>
              <a:t>народов </a:t>
            </a:r>
            <a:r>
              <a:rPr lang="ru-RU" sz="1500" dirty="0" err="1" smtClean="0"/>
              <a:t>Великбритании</a:t>
            </a:r>
            <a:r>
              <a:rPr lang="ru-RU" sz="1500" dirty="0" smtClean="0"/>
              <a:t> и </a:t>
            </a:r>
            <a:r>
              <a:rPr lang="ru-RU" sz="1500" dirty="0" err="1" smtClean="0"/>
              <a:t>Севернй</a:t>
            </a:r>
            <a:r>
              <a:rPr lang="ru-RU" sz="1500" dirty="0" smtClean="0"/>
              <a:t> </a:t>
            </a:r>
            <a:r>
              <a:rPr lang="ru-RU" sz="1500" dirty="0" err="1" smtClean="0"/>
              <a:t>Ирандии</a:t>
            </a:r>
            <a:r>
              <a:rPr lang="ru-RU" sz="1500" dirty="0" smtClean="0"/>
              <a:t>.</a:t>
            </a: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b="1" dirty="0" err="1"/>
              <a:t>Цель</a:t>
            </a:r>
            <a:r>
              <a:rPr lang="en-US" sz="1500" b="1" dirty="0"/>
              <a:t> </a:t>
            </a:r>
            <a:r>
              <a:rPr lang="en-US" sz="1500" b="1" dirty="0" err="1"/>
              <a:t>работы</a:t>
            </a:r>
            <a:r>
              <a:rPr lang="en-US" sz="1500" dirty="0"/>
              <a:t>: </a:t>
            </a:r>
            <a:r>
              <a:rPr lang="en-US" sz="1500" dirty="0" err="1"/>
              <a:t>определить</a:t>
            </a:r>
            <a:r>
              <a:rPr lang="en-US" sz="1500" dirty="0"/>
              <a:t> </a:t>
            </a:r>
            <a:r>
              <a:rPr lang="en-US" sz="1500" dirty="0" err="1"/>
              <a:t>особенности</a:t>
            </a:r>
            <a:r>
              <a:rPr lang="en-US" sz="1500" dirty="0"/>
              <a:t> </a:t>
            </a:r>
            <a:r>
              <a:rPr lang="en-US" sz="1500" dirty="0" err="1"/>
              <a:t>происхождения</a:t>
            </a:r>
            <a:r>
              <a:rPr lang="en-US" sz="1500" dirty="0"/>
              <a:t>  </a:t>
            </a:r>
            <a:r>
              <a:rPr lang="ru-RU" sz="1500" dirty="0" smtClean="0"/>
              <a:t>национальных </a:t>
            </a:r>
            <a:r>
              <a:rPr lang="en-US" sz="1500" dirty="0" err="1" smtClean="0"/>
              <a:t>костюмов</a:t>
            </a:r>
            <a:r>
              <a:rPr lang="ru-RU" sz="1500" dirty="0" smtClean="0"/>
              <a:t>  </a:t>
            </a:r>
            <a:r>
              <a:rPr lang="ru-RU" sz="1500" dirty="0"/>
              <a:t>Великобритании и Северной Ирландии</a:t>
            </a:r>
            <a:r>
              <a:rPr lang="en-US" sz="15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500" b="1" dirty="0" err="1"/>
              <a:t>Материалом</a:t>
            </a:r>
            <a:r>
              <a:rPr lang="en-US" sz="1500" b="1" dirty="0"/>
              <a:t> </a:t>
            </a:r>
            <a:r>
              <a:rPr lang="en-US" sz="1500" b="1" dirty="0" err="1"/>
              <a:t>исследования</a:t>
            </a:r>
            <a:r>
              <a:rPr lang="en-US" sz="1500" b="1" dirty="0"/>
              <a:t> </a:t>
            </a:r>
            <a:r>
              <a:rPr lang="en-US" sz="1500" dirty="0" err="1"/>
              <a:t>были</a:t>
            </a:r>
            <a:r>
              <a:rPr lang="en-US" sz="1500" dirty="0"/>
              <a:t> </a:t>
            </a:r>
            <a:r>
              <a:rPr lang="en-US" sz="1500" dirty="0" err="1"/>
              <a:t>книги</a:t>
            </a:r>
            <a:r>
              <a:rPr lang="en-US" sz="1500" dirty="0"/>
              <a:t>, </a:t>
            </a:r>
            <a:r>
              <a:rPr lang="en-US" sz="1500" dirty="0" err="1"/>
              <a:t>газеты</a:t>
            </a:r>
            <a:r>
              <a:rPr lang="en-US" sz="1500" dirty="0"/>
              <a:t>, </a:t>
            </a:r>
            <a:r>
              <a:rPr lang="en-US" sz="1500" dirty="0" err="1"/>
              <a:t>журналы</a:t>
            </a:r>
            <a:r>
              <a:rPr lang="en-US" sz="1500" dirty="0"/>
              <a:t>, </a:t>
            </a:r>
            <a:r>
              <a:rPr lang="en-US" sz="1500" dirty="0" err="1"/>
              <a:t>интернет</a:t>
            </a:r>
            <a:r>
              <a:rPr lang="en-US" sz="1500" dirty="0"/>
              <a:t>, </a:t>
            </a:r>
            <a:r>
              <a:rPr lang="en-US" sz="1500" dirty="0" err="1"/>
              <a:t>телевизор</a:t>
            </a:r>
            <a:r>
              <a:rPr lang="en-US" sz="15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1500" b="1" dirty="0" err="1"/>
              <a:t>Методы</a:t>
            </a:r>
            <a:r>
              <a:rPr lang="en-US" sz="1500" b="1" dirty="0"/>
              <a:t> </a:t>
            </a:r>
            <a:r>
              <a:rPr lang="en-US" sz="1500" b="1" dirty="0" err="1"/>
              <a:t>исследования</a:t>
            </a:r>
            <a:r>
              <a:rPr lang="en-US" sz="1500" dirty="0"/>
              <a:t>: </a:t>
            </a:r>
            <a:r>
              <a:rPr lang="en-US" sz="1500" dirty="0" err="1"/>
              <a:t>Наблюдение</a:t>
            </a:r>
            <a:r>
              <a:rPr lang="ru-RU" sz="1500" dirty="0"/>
              <a:t>, классификация, дедукция, аналогия,</a:t>
            </a:r>
            <a:r>
              <a:rPr lang="en-US" sz="1500" dirty="0"/>
              <a:t> </a:t>
            </a:r>
            <a:r>
              <a:rPr lang="en-US" sz="1500" dirty="0" err="1"/>
              <a:t>опрос</a:t>
            </a:r>
            <a:r>
              <a:rPr lang="en-US" sz="1500" dirty="0"/>
              <a:t>, </a:t>
            </a:r>
            <a:r>
              <a:rPr lang="ru-RU" sz="1500" dirty="0" smtClean="0"/>
              <a:t>метод сравнения, </a:t>
            </a:r>
            <a:r>
              <a:rPr lang="en-US" sz="1500" dirty="0" err="1" smtClean="0"/>
              <a:t>анкетирование</a:t>
            </a:r>
            <a:r>
              <a:rPr lang="en-US" sz="1500" dirty="0"/>
              <a:t>, </a:t>
            </a:r>
            <a:r>
              <a:rPr lang="en-US" sz="1500" dirty="0" err="1"/>
              <a:t>анализ</a:t>
            </a:r>
            <a:r>
              <a:rPr lang="en-US" sz="1500" dirty="0"/>
              <a:t> </a:t>
            </a:r>
            <a:r>
              <a:rPr lang="en-US" sz="1500" dirty="0" err="1"/>
              <a:t>литературы</a:t>
            </a:r>
            <a:r>
              <a:rPr lang="en-US" sz="1500" dirty="0"/>
              <a:t>, </a:t>
            </a:r>
            <a:r>
              <a:rPr lang="en-US" sz="1500" dirty="0" err="1"/>
              <a:t>информационных</a:t>
            </a:r>
            <a:r>
              <a:rPr lang="en-US" sz="1500" dirty="0"/>
              <a:t> </a:t>
            </a:r>
            <a:r>
              <a:rPr lang="en-US" sz="1500" dirty="0" err="1"/>
              <a:t>ресурсов</a:t>
            </a:r>
            <a:r>
              <a:rPr lang="en-US" sz="1500" dirty="0"/>
              <a:t>.</a:t>
            </a:r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xmlns="" val="1218250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23225E-8A84-41C4-9670-170ABC663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Великобритания.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1734B934-4395-4D6B-AC5D-460CC6FB0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634" y="2420888"/>
            <a:ext cx="6798734" cy="3816424"/>
          </a:xfrm>
        </p:spPr>
      </p:pic>
    </p:spTree>
    <p:extLst>
      <p:ext uri="{BB962C8B-B14F-4D97-AF65-F5344CB8AC3E}">
        <p14:creationId xmlns:p14="http://schemas.microsoft.com/office/powerpoint/2010/main" xmlns="" val="42088140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B7328C2D-38F0-4C80-9EA5-A1AD0D6B20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D17E249-48D0-476B-A642-A5D58DD39A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9141618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7E4B7EC7-DE5B-4F27-839A-7CDF49C618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1" name="Rectangle 11">
              <a:extLst>
                <a:ext uri="{FF2B5EF4-FFF2-40B4-BE49-F238E27FC236}">
                  <a16:creationId xmlns="" xmlns:a16="http://schemas.microsoft.com/office/drawing/2014/main" id="{DDA01082-3C8F-4602-8DA7-C82DF70956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1A21B48A-5892-4DD2-B2E1-91BD42A44C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22" name="Picture 13">
              <a:extLst>
                <a:ext uri="{FF2B5EF4-FFF2-40B4-BE49-F238E27FC236}">
                  <a16:creationId xmlns="" xmlns:a16="http://schemas.microsoft.com/office/drawing/2014/main" id="{BE083B53-5B4C-4C29-BDFD-A28B754A59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ru-RU"/>
              <a:t>Задачи.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0B65B193-F600-4C1B-9DBF-09D94CDB08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112281" y="2400639"/>
            <a:ext cx="69553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sz="2200" dirty="0"/>
              <a:t>Рассмотреть национальные костюмы народов </a:t>
            </a:r>
            <a:r>
              <a:rPr lang="ru-RU" sz="2200" dirty="0" smtClean="0"/>
              <a:t>Великобритании и определить особенности их происхождения.</a:t>
            </a:r>
            <a:endParaRPr lang="ru-RU" sz="2200" dirty="0"/>
          </a:p>
          <a:p>
            <a:pPr>
              <a:lnSpc>
                <a:spcPct val="90000"/>
              </a:lnSpc>
            </a:pPr>
            <a:r>
              <a:rPr lang="ru-RU" sz="2200" dirty="0"/>
              <a:t> Найти особенности  в национальных костюмах англоговорящих стран.</a:t>
            </a:r>
          </a:p>
          <a:p>
            <a:pPr>
              <a:lnSpc>
                <a:spcPct val="90000"/>
              </a:lnSpc>
            </a:pPr>
            <a:r>
              <a:rPr lang="ru-RU" sz="2200" dirty="0"/>
              <a:t>Найти некоторые схожие элементы этих костюмов.  Определить их видоизменение  в моде в современном мире.</a:t>
            </a:r>
          </a:p>
          <a:p>
            <a:pPr>
              <a:lnSpc>
                <a:spcPct val="90000"/>
              </a:lnSpc>
            </a:pPr>
            <a:r>
              <a:rPr lang="ru-RU" sz="2200" dirty="0"/>
              <a:t>Нарисовать мужские и женские костюмы этих стран.</a:t>
            </a:r>
          </a:p>
          <a:p>
            <a:pPr>
              <a:lnSpc>
                <a:spcPct val="90000"/>
              </a:lnSpc>
            </a:pPr>
            <a:r>
              <a:rPr lang="ru-RU" sz="2200" dirty="0"/>
              <a:t>Провести анкетирование по поводу узнаваемости английских костюмов.(7 «В» класс)</a:t>
            </a:r>
          </a:p>
          <a:p>
            <a:pPr>
              <a:lnSpc>
                <a:spcPct val="90000"/>
              </a:lnSpc>
            </a:pPr>
            <a:r>
              <a:rPr lang="ru-RU" sz="2200" dirty="0"/>
              <a:t>Сделать вывод.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DFB5D1BB-0703-437B-BD1E-1D07F8A273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3886586B-3F0F-4593-B272-AE75AD0F09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020DEB59-BF94-41B5-8F16-8B10442EE0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1" name="Picture 50">
              <a:extLst>
                <a:ext uri="{FF2B5EF4-FFF2-40B4-BE49-F238E27FC236}">
                  <a16:creationId xmlns="" xmlns:a16="http://schemas.microsoft.com/office/drawing/2014/main" id="{9A3BEF6F-FC03-43B1-8D1B-8DA3A360DB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="" xmlns:a16="http://schemas.microsoft.com/office/drawing/2014/main" id="{0F49BA32-A501-4C79-9A72-92587AB9EE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883F92AF-2403-4558-B1D7-72130A1E4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 err="1"/>
              <a:t>Национальные</a:t>
            </a:r>
            <a:r>
              <a:rPr lang="en-US" sz="4100" dirty="0"/>
              <a:t> </a:t>
            </a:r>
            <a:r>
              <a:rPr lang="ru-RU" sz="4100" dirty="0"/>
              <a:t>к</a:t>
            </a:r>
            <a:r>
              <a:rPr lang="en-US" sz="4100" dirty="0" err="1"/>
              <a:t>остюмы</a:t>
            </a:r>
            <a:r>
              <a:rPr lang="en-US" sz="4100" dirty="0"/>
              <a:t> </a:t>
            </a:r>
            <a:r>
              <a:rPr lang="en-US" sz="4100" dirty="0" err="1"/>
              <a:t>Англии</a:t>
            </a:r>
            <a:r>
              <a:rPr lang="en-US" sz="4100" dirty="0"/>
              <a:t>.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582930" y="2556931"/>
            <a:ext cx="5285214" cy="360837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 err="1"/>
              <a:t>Самое</a:t>
            </a:r>
            <a:r>
              <a:rPr lang="en-US" sz="1400" dirty="0"/>
              <a:t> </a:t>
            </a:r>
            <a:r>
              <a:rPr lang="en-US" sz="1400" dirty="0" err="1"/>
              <a:t>большое</a:t>
            </a:r>
            <a:r>
              <a:rPr lang="en-US" sz="1400" dirty="0"/>
              <a:t> </a:t>
            </a:r>
            <a:r>
              <a:rPr lang="en-US" sz="1400" dirty="0" err="1"/>
              <a:t>количество</a:t>
            </a:r>
            <a:r>
              <a:rPr lang="en-US" sz="1400" dirty="0"/>
              <a:t> </a:t>
            </a:r>
            <a:r>
              <a:rPr lang="en-US" sz="1400" dirty="0" err="1"/>
              <a:t>костюмов</a:t>
            </a:r>
            <a:r>
              <a:rPr lang="en-US" sz="1400" dirty="0"/>
              <a:t> </a:t>
            </a:r>
            <a:r>
              <a:rPr lang="en-US" sz="1400" dirty="0" err="1"/>
              <a:t>относится</a:t>
            </a:r>
            <a:r>
              <a:rPr lang="en-US" sz="1400" dirty="0"/>
              <a:t> </a:t>
            </a:r>
            <a:r>
              <a:rPr lang="en-US" sz="1400" dirty="0" err="1"/>
              <a:t>конечно</a:t>
            </a:r>
            <a:r>
              <a:rPr lang="en-US" sz="1400" dirty="0"/>
              <a:t> </a:t>
            </a:r>
            <a:r>
              <a:rPr lang="en-US" sz="1400" dirty="0" err="1"/>
              <a:t>же</a:t>
            </a:r>
            <a:r>
              <a:rPr lang="en-US" sz="1400" dirty="0"/>
              <a:t> к </a:t>
            </a:r>
            <a:r>
              <a:rPr lang="en-US" sz="1400" dirty="0" err="1"/>
              <a:t>Англии</a:t>
            </a:r>
            <a:r>
              <a:rPr lang="en-US" sz="1400" dirty="0"/>
              <a:t>. </a:t>
            </a:r>
            <a:r>
              <a:rPr lang="en-US" sz="1400" dirty="0" err="1"/>
              <a:t>Англия</a:t>
            </a:r>
            <a:r>
              <a:rPr lang="en-US" sz="1400" dirty="0"/>
              <a:t> и </a:t>
            </a:r>
            <a:r>
              <a:rPr lang="en-US" sz="1400" dirty="0" err="1"/>
              <a:t>диктовала</a:t>
            </a:r>
            <a:r>
              <a:rPr lang="en-US" sz="1400" dirty="0"/>
              <a:t> </a:t>
            </a:r>
            <a:r>
              <a:rPr lang="en-US" sz="1400" dirty="0" err="1"/>
              <a:t>моду</a:t>
            </a:r>
            <a:r>
              <a:rPr lang="en-US" sz="1400" dirty="0"/>
              <a:t> </a:t>
            </a:r>
            <a:r>
              <a:rPr lang="en-US" sz="1400" dirty="0" err="1"/>
              <a:t>миру</a:t>
            </a:r>
            <a:r>
              <a:rPr lang="ru-RU" sz="1400" dirty="0"/>
              <a:t>,</a:t>
            </a:r>
            <a:r>
              <a:rPr lang="en-US" sz="1400" dirty="0"/>
              <a:t> и </a:t>
            </a:r>
            <a:r>
              <a:rPr lang="en-US" sz="1400" dirty="0" err="1"/>
              <a:t>придерживалась</a:t>
            </a:r>
            <a:r>
              <a:rPr lang="en-US" sz="1400" dirty="0"/>
              <a:t> </a:t>
            </a:r>
            <a:r>
              <a:rPr lang="en-US" sz="1400" dirty="0" err="1"/>
              <a:t>своих</a:t>
            </a:r>
            <a:r>
              <a:rPr lang="en-US" sz="1400" dirty="0"/>
              <a:t> </a:t>
            </a:r>
            <a:r>
              <a:rPr lang="en-US" sz="1400" dirty="0" err="1"/>
              <a:t>старых</a:t>
            </a:r>
            <a:r>
              <a:rPr lang="en-US" sz="1400" dirty="0"/>
              <a:t> </a:t>
            </a:r>
            <a:r>
              <a:rPr lang="en-US" sz="1400" dirty="0" err="1"/>
              <a:t>традиций</a:t>
            </a:r>
            <a:r>
              <a:rPr lang="en-US" sz="1400" dirty="0"/>
              <a:t>, </a:t>
            </a:r>
            <a:r>
              <a:rPr lang="en-US" sz="1400" dirty="0" err="1"/>
              <a:t>поэтому</a:t>
            </a:r>
            <a:r>
              <a:rPr lang="en-US" sz="1400" dirty="0"/>
              <a:t> </a:t>
            </a:r>
            <a:r>
              <a:rPr lang="en-US" sz="1400" dirty="0" err="1"/>
              <a:t>нельзя</a:t>
            </a:r>
            <a:r>
              <a:rPr lang="en-US" sz="1400" dirty="0"/>
              <a:t> </a:t>
            </a:r>
            <a:r>
              <a:rPr lang="en-US" sz="1400" dirty="0" err="1"/>
              <a:t>назвать</a:t>
            </a:r>
            <a:r>
              <a:rPr lang="en-US" sz="1400" dirty="0"/>
              <a:t> </a:t>
            </a:r>
            <a:r>
              <a:rPr lang="en-US" sz="1400" dirty="0" err="1"/>
              <a:t>известный</a:t>
            </a:r>
            <a:r>
              <a:rPr lang="en-US" sz="1400" dirty="0"/>
              <a:t> </a:t>
            </a:r>
            <a:r>
              <a:rPr lang="en-US" sz="1400" dirty="0" err="1"/>
              <a:t>нам</a:t>
            </a:r>
            <a:r>
              <a:rPr lang="en-US" sz="1400" dirty="0"/>
              <a:t> </a:t>
            </a:r>
            <a:r>
              <a:rPr lang="en-US" sz="1400" dirty="0" err="1"/>
              <a:t>английский</a:t>
            </a:r>
            <a:r>
              <a:rPr lang="en-US" sz="1400" dirty="0"/>
              <a:t> </a:t>
            </a:r>
            <a:r>
              <a:rPr lang="en-US" sz="1400" dirty="0" err="1"/>
              <a:t>костюм</a:t>
            </a:r>
            <a:r>
              <a:rPr lang="en-US" sz="1400" dirty="0"/>
              <a:t> </a:t>
            </a:r>
            <a:r>
              <a:rPr lang="en-US" sz="1400" dirty="0" err="1"/>
              <a:t>единственным</a:t>
            </a:r>
            <a:r>
              <a:rPr lang="en-US" sz="1400" dirty="0"/>
              <a:t> </a:t>
            </a:r>
            <a:r>
              <a:rPr lang="en-US" sz="1400" dirty="0" err="1"/>
              <a:t>показателем</a:t>
            </a:r>
            <a:r>
              <a:rPr lang="en-US" sz="1400" dirty="0"/>
              <a:t> </a:t>
            </a:r>
            <a:r>
              <a:rPr lang="en-US" sz="1400" dirty="0" err="1"/>
              <a:t>национального</a:t>
            </a:r>
            <a:r>
              <a:rPr lang="en-US" sz="1400" dirty="0"/>
              <a:t> </a:t>
            </a:r>
            <a:r>
              <a:rPr lang="en-US" sz="1400" dirty="0" err="1"/>
              <a:t>костюма</a:t>
            </a:r>
            <a:r>
              <a:rPr lang="en-US" sz="1400" dirty="0"/>
              <a:t>. В </a:t>
            </a:r>
            <a:r>
              <a:rPr lang="en-US" sz="1400" dirty="0" err="1"/>
              <a:t>первую</a:t>
            </a:r>
            <a:r>
              <a:rPr lang="en-US" sz="1400" dirty="0"/>
              <a:t> </a:t>
            </a:r>
            <a:r>
              <a:rPr lang="en-US" sz="1400" dirty="0" err="1"/>
              <a:t>очередь</a:t>
            </a:r>
            <a:r>
              <a:rPr lang="en-US" sz="1400" dirty="0"/>
              <a:t> </a:t>
            </a:r>
            <a:r>
              <a:rPr lang="en-US" sz="1400" dirty="0" err="1"/>
              <a:t>мы</a:t>
            </a:r>
            <a:r>
              <a:rPr lang="en-US" sz="1400" dirty="0"/>
              <a:t> </a:t>
            </a:r>
            <a:r>
              <a:rPr lang="en-US" sz="1400" dirty="0" err="1"/>
              <a:t>думаем</a:t>
            </a:r>
            <a:r>
              <a:rPr lang="en-US" sz="1400" dirty="0"/>
              <a:t> , </a:t>
            </a:r>
            <a:r>
              <a:rPr lang="en-US" sz="1400" dirty="0" err="1"/>
              <a:t>что</a:t>
            </a:r>
            <a:r>
              <a:rPr lang="en-US" sz="1400" dirty="0"/>
              <a:t> </a:t>
            </a:r>
            <a:r>
              <a:rPr lang="en-US" sz="1400" dirty="0" err="1"/>
              <a:t>настоящие</a:t>
            </a:r>
            <a:r>
              <a:rPr lang="en-US" sz="1400" dirty="0"/>
              <a:t> </a:t>
            </a:r>
            <a:r>
              <a:rPr lang="en-US" sz="1400" dirty="0" err="1"/>
              <a:t>английские</a:t>
            </a:r>
            <a:r>
              <a:rPr lang="en-US" sz="1400" dirty="0"/>
              <a:t> </a:t>
            </a:r>
            <a:r>
              <a:rPr lang="en-US" sz="1400" dirty="0" err="1"/>
              <a:t>костюмы</a:t>
            </a:r>
            <a:r>
              <a:rPr lang="en-US" sz="1400" dirty="0"/>
              <a:t> </a:t>
            </a:r>
            <a:r>
              <a:rPr lang="en-US" sz="1400" dirty="0" err="1"/>
              <a:t>во</a:t>
            </a:r>
            <a:r>
              <a:rPr lang="en-US" sz="1400" dirty="0"/>
              <a:t> </a:t>
            </a:r>
            <a:r>
              <a:rPr lang="en-US" sz="1400" dirty="0" err="1"/>
              <a:t>всей</a:t>
            </a:r>
            <a:r>
              <a:rPr lang="en-US" sz="1400" dirty="0"/>
              <a:t> </a:t>
            </a:r>
            <a:r>
              <a:rPr lang="en-US" sz="1400" dirty="0" err="1"/>
              <a:t>красе</a:t>
            </a:r>
            <a:r>
              <a:rPr lang="en-US" sz="1400" dirty="0"/>
              <a:t> </a:t>
            </a:r>
            <a:r>
              <a:rPr lang="en-US" sz="1400" dirty="0" err="1"/>
              <a:t>мы</a:t>
            </a:r>
            <a:r>
              <a:rPr lang="en-US" sz="1400" dirty="0"/>
              <a:t> </a:t>
            </a:r>
            <a:r>
              <a:rPr lang="en-US" sz="1400" dirty="0" err="1"/>
              <a:t>можем</a:t>
            </a:r>
            <a:r>
              <a:rPr lang="en-US" sz="1400" dirty="0"/>
              <a:t> </a:t>
            </a:r>
            <a:r>
              <a:rPr lang="en-US" sz="1400" dirty="0" err="1"/>
              <a:t>увидеть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Королеве</a:t>
            </a:r>
            <a:r>
              <a:rPr lang="en-US" sz="1400" dirty="0"/>
              <a:t> </a:t>
            </a:r>
            <a:r>
              <a:rPr lang="en-US" sz="1400" dirty="0" err="1"/>
              <a:t>Великобритании</a:t>
            </a:r>
            <a:r>
              <a:rPr lang="en-US" sz="1400" dirty="0"/>
              <a:t> , </a:t>
            </a:r>
            <a:r>
              <a:rPr lang="en-US" sz="1400" dirty="0" err="1"/>
              <a:t>её</a:t>
            </a:r>
            <a:r>
              <a:rPr lang="en-US" sz="1400" dirty="0"/>
              <a:t> </a:t>
            </a:r>
            <a:r>
              <a:rPr lang="en-US" sz="1400" dirty="0" err="1"/>
              <a:t>семье</a:t>
            </a:r>
            <a:r>
              <a:rPr lang="en-US" sz="1400" dirty="0"/>
              <a:t> и </a:t>
            </a:r>
            <a:r>
              <a:rPr lang="en-US" sz="1400" dirty="0" err="1"/>
              <a:t>приближённых</a:t>
            </a:r>
            <a:r>
              <a:rPr lang="en-US" sz="1400" dirty="0"/>
              <a:t> </a:t>
            </a:r>
            <a:r>
              <a:rPr lang="en-US" sz="1400" dirty="0" err="1"/>
              <a:t>во</a:t>
            </a:r>
            <a:r>
              <a:rPr lang="en-US" sz="1400" dirty="0"/>
              <a:t> </a:t>
            </a:r>
            <a:r>
              <a:rPr lang="en-US" sz="1400" dirty="0" err="1"/>
              <a:t>время</a:t>
            </a:r>
            <a:r>
              <a:rPr lang="en-US" sz="1400" dirty="0"/>
              <a:t> </a:t>
            </a:r>
            <a:r>
              <a:rPr lang="en-US" sz="1400" dirty="0" err="1"/>
              <a:t>каких-либо</a:t>
            </a:r>
            <a:r>
              <a:rPr lang="en-US" sz="1400" dirty="0"/>
              <a:t> </a:t>
            </a:r>
            <a:r>
              <a:rPr lang="en-US" sz="1400" dirty="0" err="1"/>
              <a:t>торжественных</a:t>
            </a:r>
            <a:r>
              <a:rPr lang="en-US" sz="1400" dirty="0"/>
              <a:t> </a:t>
            </a:r>
            <a:r>
              <a:rPr lang="en-US" sz="1400" dirty="0" err="1"/>
              <a:t>случаев</a:t>
            </a:r>
            <a:r>
              <a:rPr lang="en-US" sz="1400" dirty="0"/>
              <a:t>. </a:t>
            </a:r>
            <a:r>
              <a:rPr lang="en-US" sz="1400" dirty="0" err="1"/>
              <a:t>нгличан</a:t>
            </a:r>
            <a:r>
              <a:rPr lang="en-US" sz="1400" dirty="0"/>
              <a:t>, </a:t>
            </a:r>
            <a:r>
              <a:rPr lang="en-US" sz="1400" dirty="0" err="1"/>
              <a:t>напротив</a:t>
            </a:r>
            <a:r>
              <a:rPr lang="en-US" sz="1400" dirty="0"/>
              <a:t>, </a:t>
            </a:r>
            <a:r>
              <a:rPr lang="en-US" sz="1400" dirty="0" err="1"/>
              <a:t>национального</a:t>
            </a:r>
            <a:r>
              <a:rPr lang="en-US" sz="1400" dirty="0"/>
              <a:t> </a:t>
            </a:r>
            <a:r>
              <a:rPr lang="en-US" sz="1400" dirty="0" err="1"/>
              <a:t>костюма</a:t>
            </a:r>
            <a:r>
              <a:rPr lang="en-US" sz="1400" dirty="0"/>
              <a:t> </a:t>
            </a:r>
            <a:r>
              <a:rPr lang="en-US" sz="1400" dirty="0" err="1"/>
              <a:t>нет</a:t>
            </a:r>
            <a:r>
              <a:rPr lang="en-US" sz="1400" dirty="0"/>
              <a:t> — </a:t>
            </a:r>
            <a:r>
              <a:rPr lang="en-US" sz="1400" dirty="0" err="1"/>
              <a:t>ни</a:t>
            </a:r>
            <a:r>
              <a:rPr lang="en-US" sz="1400" dirty="0"/>
              <a:t> </a:t>
            </a:r>
            <a:r>
              <a:rPr lang="en-US" sz="1400" dirty="0" err="1"/>
              <a:t>исконного</a:t>
            </a:r>
            <a:r>
              <a:rPr lang="en-US" sz="1400" dirty="0"/>
              <a:t>, </a:t>
            </a:r>
            <a:r>
              <a:rPr lang="en-US" sz="1400" dirty="0" err="1"/>
              <a:t>ни</a:t>
            </a:r>
            <a:r>
              <a:rPr lang="en-US" sz="1400" dirty="0"/>
              <a:t> </a:t>
            </a:r>
            <a:r>
              <a:rPr lang="en-US" sz="1400" dirty="0" err="1"/>
              <a:t>поддельного</a:t>
            </a:r>
            <a:r>
              <a:rPr lang="en-US" sz="1400" dirty="0"/>
              <a:t>, </a:t>
            </a:r>
            <a:r>
              <a:rPr lang="en-US" sz="1400" dirty="0" err="1"/>
              <a:t>никакого</a:t>
            </a:r>
            <a:r>
              <a:rPr lang="en-US" sz="1400" dirty="0"/>
              <a:t>, </a:t>
            </a:r>
            <a:r>
              <a:rPr lang="en-US" sz="1400" dirty="0" err="1"/>
              <a:t>но</a:t>
            </a:r>
            <a:r>
              <a:rPr lang="en-US" sz="1400" dirty="0"/>
              <a:t> </a:t>
            </a:r>
            <a:r>
              <a:rPr lang="en-US" sz="1400" dirty="0" err="1"/>
              <a:t>есть</a:t>
            </a:r>
            <a:r>
              <a:rPr lang="en-US" sz="1400" dirty="0"/>
              <a:t> </a:t>
            </a:r>
            <a:r>
              <a:rPr lang="en-US" sz="1400" dirty="0" err="1"/>
              <a:t>узнаваемая</a:t>
            </a:r>
            <a:r>
              <a:rPr lang="en-US" sz="1400" dirty="0"/>
              <a:t> </a:t>
            </a:r>
            <a:r>
              <a:rPr lang="en-US" sz="1400" dirty="0" err="1"/>
              <a:t>английская</a:t>
            </a:r>
            <a:r>
              <a:rPr lang="en-US" sz="1400" dirty="0"/>
              <a:t> </a:t>
            </a:r>
            <a:r>
              <a:rPr lang="en-US" sz="1400" dirty="0" err="1"/>
              <a:t>форменная</a:t>
            </a:r>
            <a:r>
              <a:rPr lang="en-US" sz="1400" dirty="0"/>
              <a:t> </a:t>
            </a:r>
            <a:r>
              <a:rPr lang="en-US" sz="1400" dirty="0" err="1"/>
              <a:t>одежда</a:t>
            </a:r>
            <a:r>
              <a:rPr lang="en-US" sz="1400" dirty="0"/>
              <a:t>. </a:t>
            </a:r>
            <a:r>
              <a:rPr lang="en-US" sz="1400" dirty="0" err="1"/>
              <a:t>Это</a:t>
            </a:r>
            <a:r>
              <a:rPr lang="en-US" sz="1400" dirty="0"/>
              <a:t>, </a:t>
            </a:r>
            <a:r>
              <a:rPr lang="en-US" sz="1400" dirty="0" err="1"/>
              <a:t>например</a:t>
            </a:r>
            <a:r>
              <a:rPr lang="en-US" sz="1400" dirty="0"/>
              <a:t>, </a:t>
            </a:r>
            <a:r>
              <a:rPr lang="en-US" sz="1400" dirty="0" err="1"/>
              <a:t>костюм</a:t>
            </a:r>
            <a:r>
              <a:rPr lang="en-US" sz="1400" dirty="0"/>
              <a:t> </a:t>
            </a:r>
            <a:r>
              <a:rPr lang="en-US" sz="1400" dirty="0" err="1"/>
              <a:t>бифитеров</a:t>
            </a:r>
            <a:r>
              <a:rPr lang="en-US" sz="1400" dirty="0"/>
              <a:t> - </a:t>
            </a:r>
            <a:r>
              <a:rPr lang="en-US" sz="1400" dirty="0" err="1"/>
              <a:t>расшитый</a:t>
            </a:r>
            <a:r>
              <a:rPr lang="en-US" sz="1400" dirty="0"/>
              <a:t> </a:t>
            </a:r>
            <a:r>
              <a:rPr lang="en-US" sz="1400" dirty="0" err="1"/>
              <a:t>золотом</a:t>
            </a:r>
            <a:r>
              <a:rPr lang="en-US" sz="1400" dirty="0"/>
              <a:t> </a:t>
            </a:r>
            <a:r>
              <a:rPr lang="en-US" sz="1400" dirty="0" err="1"/>
              <a:t>алый</a:t>
            </a:r>
            <a:r>
              <a:rPr lang="en-US" sz="1400" dirty="0"/>
              <a:t> </a:t>
            </a:r>
            <a:r>
              <a:rPr lang="en-US" sz="1400" dirty="0" err="1"/>
              <a:t>камзол</a:t>
            </a:r>
            <a:r>
              <a:rPr lang="en-US" sz="1400" dirty="0"/>
              <a:t>, </a:t>
            </a:r>
            <a:r>
              <a:rPr lang="en-US" sz="1400" dirty="0" err="1"/>
              <a:t>чулки</a:t>
            </a:r>
            <a:r>
              <a:rPr lang="en-US" sz="1400" dirty="0"/>
              <a:t> и </a:t>
            </a:r>
            <a:r>
              <a:rPr lang="en-US" sz="1400" dirty="0" err="1"/>
              <a:t>черная</a:t>
            </a:r>
            <a:r>
              <a:rPr lang="en-US" sz="1400" dirty="0"/>
              <a:t> </a:t>
            </a:r>
            <a:r>
              <a:rPr lang="en-US" sz="1400" dirty="0" err="1"/>
              <a:t>круглая</a:t>
            </a:r>
            <a:r>
              <a:rPr lang="en-US" sz="1400" dirty="0"/>
              <a:t> </a:t>
            </a:r>
            <a:r>
              <a:rPr lang="en-US" sz="1400" dirty="0" err="1"/>
              <a:t>шляпа</a:t>
            </a:r>
            <a:r>
              <a:rPr lang="en-US" sz="1400" dirty="0"/>
              <a:t> с </a:t>
            </a:r>
            <a:r>
              <a:rPr lang="en-US" sz="1400" dirty="0" err="1"/>
              <a:t>полями</a:t>
            </a:r>
            <a:r>
              <a:rPr lang="en-US" sz="1400" dirty="0"/>
              <a:t>, - </a:t>
            </a:r>
            <a:r>
              <a:rPr lang="en-US" sz="1400" dirty="0" err="1"/>
              <a:t>который</a:t>
            </a:r>
            <a:r>
              <a:rPr lang="en-US" sz="1400" dirty="0"/>
              <a:t> </a:t>
            </a:r>
            <a:r>
              <a:rPr lang="en-US" sz="1400" dirty="0" err="1"/>
              <a:t>носят</a:t>
            </a:r>
            <a:r>
              <a:rPr lang="en-US" sz="1400" dirty="0"/>
              <a:t> </a:t>
            </a:r>
            <a:r>
              <a:rPr lang="en-US" sz="1400" dirty="0" err="1"/>
              <a:t>стражники</a:t>
            </a:r>
            <a:r>
              <a:rPr lang="en-US" sz="1400" dirty="0"/>
              <a:t> </a:t>
            </a:r>
            <a:r>
              <a:rPr lang="en-US" sz="1400" dirty="0" err="1"/>
              <a:t>лондонского</a:t>
            </a:r>
            <a:r>
              <a:rPr lang="en-US" sz="1400" dirty="0"/>
              <a:t> </a:t>
            </a:r>
            <a:r>
              <a:rPr lang="en-US" sz="1400" dirty="0" err="1"/>
              <a:t>Тауэра</a:t>
            </a:r>
            <a:r>
              <a:rPr lang="en-US" sz="1400" dirty="0"/>
              <a:t>, </a:t>
            </a:r>
            <a:r>
              <a:rPr lang="en-US" sz="1400" dirty="0" err="1"/>
              <a:t>красные</a:t>
            </a:r>
            <a:r>
              <a:rPr lang="en-US" sz="1400" dirty="0"/>
              <a:t> </a:t>
            </a:r>
            <a:r>
              <a:rPr lang="en-US" sz="1400" dirty="0" err="1"/>
              <a:t>туники</a:t>
            </a:r>
            <a:r>
              <a:rPr lang="en-US" sz="1400" dirty="0"/>
              <a:t> и </a:t>
            </a:r>
            <a:r>
              <a:rPr lang="en-US" sz="1400" dirty="0" err="1"/>
              <a:t>шапки</a:t>
            </a:r>
            <a:r>
              <a:rPr lang="en-US" sz="1400" dirty="0"/>
              <a:t> </a:t>
            </a:r>
            <a:r>
              <a:rPr lang="en-US" sz="1400" dirty="0" err="1"/>
              <a:t>из</a:t>
            </a:r>
            <a:r>
              <a:rPr lang="en-US" sz="1400" dirty="0"/>
              <a:t> </a:t>
            </a:r>
            <a:r>
              <a:rPr lang="en-US" sz="1400" dirty="0" err="1"/>
              <a:t>медвежьих</a:t>
            </a:r>
            <a:r>
              <a:rPr lang="en-US" sz="1400" dirty="0"/>
              <a:t> </a:t>
            </a:r>
            <a:r>
              <a:rPr lang="en-US" sz="1400" dirty="0" err="1"/>
              <a:t>шкур</a:t>
            </a:r>
            <a:r>
              <a:rPr lang="en-US" sz="1400" dirty="0"/>
              <a:t> </a:t>
            </a:r>
            <a:r>
              <a:rPr lang="en-US" sz="1400" dirty="0" err="1"/>
              <a:t>королевской</a:t>
            </a:r>
            <a:r>
              <a:rPr lang="en-US" sz="1400" dirty="0"/>
              <a:t> </a:t>
            </a:r>
            <a:r>
              <a:rPr lang="en-US" sz="1400" dirty="0" err="1"/>
              <a:t>гвардейской</a:t>
            </a:r>
            <a:r>
              <a:rPr lang="en-US" sz="1400" dirty="0"/>
              <a:t> </a:t>
            </a:r>
            <a:r>
              <a:rPr lang="en-US" sz="1400" dirty="0" err="1"/>
              <a:t>пехоты</a:t>
            </a:r>
            <a:r>
              <a:rPr lang="en-US" sz="1400" dirty="0"/>
              <a:t>; </a:t>
            </a:r>
            <a:r>
              <a:rPr lang="en-US" sz="1400" dirty="0" err="1"/>
              <a:t>белые</a:t>
            </a:r>
            <a:r>
              <a:rPr lang="en-US" sz="1400" dirty="0"/>
              <a:t> </a:t>
            </a:r>
            <a:r>
              <a:rPr lang="en-US" sz="1400" dirty="0" err="1"/>
              <a:t>рубашки</a:t>
            </a:r>
            <a:r>
              <a:rPr lang="en-US" sz="1400" dirty="0"/>
              <a:t> и </a:t>
            </a:r>
            <a:r>
              <a:rPr lang="en-US" sz="1400" dirty="0" err="1"/>
              <a:t>бриджи</a:t>
            </a:r>
            <a:r>
              <a:rPr lang="en-US" sz="1400" dirty="0"/>
              <a:t> </a:t>
            </a:r>
            <a:r>
              <a:rPr lang="en-US" sz="1400" dirty="0" err="1"/>
              <a:t>до</a:t>
            </a:r>
            <a:r>
              <a:rPr lang="en-US" sz="1400" dirty="0"/>
              <a:t> </a:t>
            </a:r>
            <a:r>
              <a:rPr lang="en-US" sz="1400" dirty="0" err="1"/>
              <a:t>колен</a:t>
            </a:r>
            <a:r>
              <a:rPr lang="en-US" sz="1400" dirty="0"/>
              <a:t> </a:t>
            </a:r>
            <a:r>
              <a:rPr lang="en-US" sz="1400" dirty="0" err="1"/>
              <a:t>исполнителей</a:t>
            </a:r>
            <a:r>
              <a:rPr lang="en-US" sz="1400" dirty="0"/>
              <a:t> </a:t>
            </a:r>
            <a:r>
              <a:rPr lang="en-US" sz="1400" dirty="0" err="1"/>
              <a:t>танца</a:t>
            </a:r>
            <a:r>
              <a:rPr lang="en-US" sz="1400" dirty="0"/>
              <a:t> </a:t>
            </a:r>
            <a:r>
              <a:rPr lang="en-US" sz="1400" dirty="0" err="1"/>
              <a:t>моррис</a:t>
            </a:r>
            <a:r>
              <a:rPr lang="en-US" sz="1100" dirty="0"/>
              <a:t>.</a:t>
            </a:r>
          </a:p>
        </p:txBody>
      </p:sp>
      <p:pic>
        <p:nvPicPr>
          <p:cNvPr id="5" name="Содержимое 4" descr="аааа.jpg"/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/>
          <a:srcRect l="19747" r="26231" b="2"/>
          <a:stretch/>
        </p:blipFill>
        <p:spPr>
          <a:xfrm>
            <a:off x="6063769" y="2701180"/>
            <a:ext cx="2054796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FB5D1BB-0703-437B-BD1E-1D07F8A273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3886586B-3F0F-4593-B272-AE75AD0F09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020DEB59-BF94-41B5-8F16-8B10442EE0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9A3BEF6F-FC03-43B1-8D1B-8DA3A360DB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0F49BA32-A501-4C79-9A72-92587AB9EE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83F92AF-2403-4558-B1D7-72130A1E4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EB8E3BF-F464-4900-8994-851061A9AD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Содержимое 4" descr="927a63f9c3e1991f6c680c5e2e3.jpg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alphaModFix amt="35000"/>
            <a:extLst/>
          </a:blip>
          <a:srcRect t="6832"/>
          <a:stretch/>
        </p:blipFill>
        <p:spPr>
          <a:xfrm>
            <a:off x="48936" y="-1786"/>
            <a:ext cx="9143980" cy="685799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>
                <a:solidFill>
                  <a:srgbClr val="FFFFFF"/>
                </a:solidFill>
              </a:rPr>
              <a:t>Англия</a:t>
            </a:r>
            <a:r>
              <a:rPr lang="en-US" sz="4400" dirty="0">
                <a:solidFill>
                  <a:srgbClr val="FFFFFF"/>
                </a:solidFill>
              </a:rPr>
              <a:t>. </a:t>
            </a:r>
            <a:r>
              <a:rPr lang="en-US" sz="4400" dirty="0" err="1">
                <a:solidFill>
                  <a:srgbClr val="FFFFFF"/>
                </a:solidFill>
              </a:rPr>
              <a:t>Продолжение</a:t>
            </a:r>
            <a:r>
              <a:rPr lang="en-US" sz="4400" dirty="0">
                <a:solidFill>
                  <a:srgbClr val="FFFFFF"/>
                </a:solidFill>
              </a:rPr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8E0602D6-3A81-42F8-AE67-1BAAFC967C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143000" y="2421466"/>
            <a:ext cx="6858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971550" y="2556932"/>
            <a:ext cx="7200897" cy="331893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Национальный английский костюм сложился в XIX веке. Для него характерны строгость и простота линий, мягкие и спокойные тона. Тип английского костюма повлиял на формирование общеевропейского мужского костюма. Сохраняются средневековые элементы в одежде, у судей, гвардейцев, студентов, парламентёров.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Мужчины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носили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холщовые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рубах</a:t>
            </a:r>
            <a:r>
              <a:rPr lang="ru-RU" dirty="0">
                <a:solidFill>
                  <a:srgbClr val="FFFFFF"/>
                </a:solidFill>
              </a:rPr>
              <a:t>и </a:t>
            </a:r>
            <a:r>
              <a:rPr lang="en-US" dirty="0">
                <a:solidFill>
                  <a:srgbClr val="FFFFFF"/>
                </a:solidFill>
              </a:rPr>
              <a:t>и </a:t>
            </a:r>
            <a:r>
              <a:rPr lang="en-US" dirty="0" err="1">
                <a:solidFill>
                  <a:srgbClr val="FFFFFF"/>
                </a:solidFill>
              </a:rPr>
              <a:t>темные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брюки</a:t>
            </a:r>
            <a:r>
              <a:rPr lang="en-US" dirty="0">
                <a:solidFill>
                  <a:srgbClr val="FFFFFF"/>
                </a:solidFill>
              </a:rPr>
              <a:t>. </a:t>
            </a:r>
            <a:r>
              <a:rPr lang="en-US" dirty="0" err="1">
                <a:solidFill>
                  <a:srgbClr val="FFFFFF"/>
                </a:solidFill>
              </a:rPr>
              <a:t>Женщины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носили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светлые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долгополые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рубахи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поверх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которого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одевался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кафтан</a:t>
            </a:r>
            <a:r>
              <a:rPr lang="en-US" dirty="0">
                <a:solidFill>
                  <a:srgbClr val="FFFFFF"/>
                </a:solidFill>
              </a:rPr>
              <a:t>.</a:t>
            </a:r>
            <a:r>
              <a:rPr lang="ru-RU" dirty="0"/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F6D81C7-B083-478E-82FE-089A8CB72E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8398EDA2-4889-433D-AC01-5214D79764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0099D46A-AF52-46FD-938B-D31189460A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C933E919-C473-4F0E-9DBC-CC65FC9E92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FBBF3BDD-5C99-4FDC-BBCB-E711359D93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F06B54F2-CD11-4359-A7D6-DA7C76C09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33F0879-3DA0-4CB8-B35E-A0AD425581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24D2183-F388-476E-92A9-D6639D6985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4603" y="496090"/>
            <a:ext cx="2867411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43462E7-1698-4B21-BE89-AEFAC7C2FE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6009" y="609602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128" y="972766"/>
            <a:ext cx="2252325" cy="1254868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1800" dirty="0">
                <a:solidFill>
                  <a:srgbClr val="262626"/>
                </a:solidFill>
              </a:rPr>
              <a:t>История появления национальных английских костюмов.</a:t>
            </a:r>
            <a:endParaRPr lang="en-US" sz="1800" dirty="0">
              <a:solidFill>
                <a:srgbClr val="262626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696855" y="2430471"/>
            <a:ext cx="2126598" cy="35520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rgbClr val="262626"/>
                </a:solidFill>
              </a:rPr>
              <a:t>Существует</a:t>
            </a:r>
            <a:r>
              <a:rPr lang="en-US" sz="2000" dirty="0">
                <a:solidFill>
                  <a:srgbClr val="262626"/>
                </a:solidFill>
              </a:rPr>
              <a:t> </a:t>
            </a:r>
            <a:r>
              <a:rPr lang="en-US" sz="2000" dirty="0" err="1">
                <a:solidFill>
                  <a:srgbClr val="262626"/>
                </a:solidFill>
              </a:rPr>
              <a:t>точка</a:t>
            </a:r>
            <a:r>
              <a:rPr lang="en-US" sz="2000" dirty="0">
                <a:solidFill>
                  <a:srgbClr val="262626"/>
                </a:solidFill>
              </a:rPr>
              <a:t> </a:t>
            </a:r>
            <a:r>
              <a:rPr lang="en-US" sz="2000" dirty="0" err="1">
                <a:solidFill>
                  <a:srgbClr val="262626"/>
                </a:solidFill>
              </a:rPr>
              <a:t>зрения</a:t>
            </a:r>
            <a:r>
              <a:rPr lang="en-US" sz="2000" dirty="0">
                <a:solidFill>
                  <a:srgbClr val="262626"/>
                </a:solidFill>
              </a:rPr>
              <a:t> , </a:t>
            </a:r>
            <a:r>
              <a:rPr lang="en-US" sz="2000" dirty="0" err="1">
                <a:solidFill>
                  <a:srgbClr val="262626"/>
                </a:solidFill>
              </a:rPr>
              <a:t>что</a:t>
            </a:r>
            <a:r>
              <a:rPr lang="en-US" sz="2000" dirty="0">
                <a:solidFill>
                  <a:srgbClr val="262626"/>
                </a:solidFill>
              </a:rPr>
              <a:t> </a:t>
            </a:r>
            <a:r>
              <a:rPr lang="en-US" sz="2000" dirty="0" err="1">
                <a:solidFill>
                  <a:srgbClr val="262626"/>
                </a:solidFill>
              </a:rPr>
              <a:t>за</a:t>
            </a:r>
            <a:r>
              <a:rPr lang="en-US" sz="2000" dirty="0">
                <a:solidFill>
                  <a:srgbClr val="262626"/>
                </a:solidFill>
              </a:rPr>
              <a:t> </a:t>
            </a:r>
            <a:r>
              <a:rPr lang="en-US" sz="2000" dirty="0" err="1">
                <a:solidFill>
                  <a:srgbClr val="262626"/>
                </a:solidFill>
              </a:rPr>
              <a:t>основу</a:t>
            </a:r>
            <a:r>
              <a:rPr lang="en-US" sz="2000" dirty="0">
                <a:solidFill>
                  <a:srgbClr val="262626"/>
                </a:solidFill>
              </a:rPr>
              <a:t> </a:t>
            </a:r>
            <a:r>
              <a:rPr lang="en-US" sz="2000" dirty="0" err="1">
                <a:solidFill>
                  <a:srgbClr val="262626"/>
                </a:solidFill>
              </a:rPr>
              <a:t>английского</a:t>
            </a:r>
            <a:r>
              <a:rPr lang="en-US" sz="2000" dirty="0">
                <a:solidFill>
                  <a:srgbClr val="262626"/>
                </a:solidFill>
              </a:rPr>
              <a:t> </a:t>
            </a:r>
            <a:r>
              <a:rPr lang="en-US" sz="2000" dirty="0" err="1">
                <a:solidFill>
                  <a:srgbClr val="262626"/>
                </a:solidFill>
              </a:rPr>
              <a:t>костюма</a:t>
            </a:r>
            <a:r>
              <a:rPr lang="en-US" sz="2000" dirty="0">
                <a:solidFill>
                  <a:srgbClr val="262626"/>
                </a:solidFill>
              </a:rPr>
              <a:t> </a:t>
            </a:r>
            <a:r>
              <a:rPr lang="en-US" sz="2000" dirty="0" err="1">
                <a:solidFill>
                  <a:srgbClr val="262626"/>
                </a:solidFill>
              </a:rPr>
              <a:t>следует</a:t>
            </a:r>
            <a:r>
              <a:rPr lang="en-US" sz="2000" dirty="0">
                <a:solidFill>
                  <a:srgbClr val="262626"/>
                </a:solidFill>
              </a:rPr>
              <a:t> </a:t>
            </a:r>
            <a:r>
              <a:rPr lang="en-US" sz="2000" dirty="0" err="1">
                <a:solidFill>
                  <a:srgbClr val="262626"/>
                </a:solidFill>
              </a:rPr>
              <a:t>брать</a:t>
            </a:r>
            <a:r>
              <a:rPr lang="en-US" sz="2000" dirty="0">
                <a:solidFill>
                  <a:srgbClr val="262626"/>
                </a:solidFill>
              </a:rPr>
              <a:t> </a:t>
            </a:r>
            <a:r>
              <a:rPr lang="en-US" sz="2000" dirty="0" err="1">
                <a:solidFill>
                  <a:srgbClr val="262626"/>
                </a:solidFill>
              </a:rPr>
              <a:t>одеяние</a:t>
            </a:r>
            <a:r>
              <a:rPr lang="en-US" sz="2000" dirty="0">
                <a:solidFill>
                  <a:srgbClr val="262626"/>
                </a:solidFill>
              </a:rPr>
              <a:t> </a:t>
            </a:r>
            <a:r>
              <a:rPr lang="en-US" sz="2000" dirty="0" err="1">
                <a:solidFill>
                  <a:srgbClr val="262626"/>
                </a:solidFill>
              </a:rPr>
              <a:t>англо</a:t>
            </a:r>
            <a:r>
              <a:rPr lang="en-US" sz="2000" dirty="0">
                <a:solidFill>
                  <a:srgbClr val="262626"/>
                </a:solidFill>
              </a:rPr>
              <a:t>- </a:t>
            </a:r>
            <a:r>
              <a:rPr lang="en-US" sz="2000" dirty="0" err="1">
                <a:solidFill>
                  <a:srgbClr val="262626"/>
                </a:solidFill>
              </a:rPr>
              <a:t>саксонских</a:t>
            </a:r>
            <a:r>
              <a:rPr lang="en-US" sz="2000" dirty="0">
                <a:solidFill>
                  <a:srgbClr val="262626"/>
                </a:solidFill>
              </a:rPr>
              <a:t> </a:t>
            </a:r>
            <a:r>
              <a:rPr lang="en-US" sz="2000" dirty="0" err="1">
                <a:solidFill>
                  <a:srgbClr val="262626"/>
                </a:solidFill>
              </a:rPr>
              <a:t>племен</a:t>
            </a:r>
            <a:r>
              <a:rPr lang="en-US" sz="2000" dirty="0">
                <a:solidFill>
                  <a:srgbClr val="262626"/>
                </a:solidFill>
              </a:rPr>
              <a:t>.</a:t>
            </a:r>
          </a:p>
        </p:txBody>
      </p:sp>
      <p:sp useBgFill="1">
        <p:nvSpPr>
          <p:cNvPr id="24" name="Rectangle 23">
            <a:extLst>
              <a:ext uri="{FF2B5EF4-FFF2-40B4-BE49-F238E27FC236}">
                <a16:creationId xmlns="" xmlns:a16="http://schemas.microsoft.com/office/drawing/2014/main" id="{6C22FCAC-D7EC-4A52-B153-FF761E223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96618" y="0"/>
            <a:ext cx="554738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Содержимое 4" descr="irlandskij-kostyum-1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076932" y="1768439"/>
            <a:ext cx="4573531" cy="327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2260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1129</Words>
  <Application>Microsoft Office PowerPoint</Application>
  <PresentationFormat>Экран (4:3)</PresentationFormat>
  <Paragraphs>79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Натуральные материалы</vt:lpstr>
      <vt:lpstr>   Национальные костюмы народов  Великобритании.</vt:lpstr>
      <vt:lpstr>Содержание.</vt:lpstr>
      <vt:lpstr>Введение.</vt:lpstr>
      <vt:lpstr>Цели.</vt:lpstr>
      <vt:lpstr>Великобритания.</vt:lpstr>
      <vt:lpstr>Задачи.</vt:lpstr>
      <vt:lpstr>Национальные костюмы Англии.</vt:lpstr>
      <vt:lpstr>Англия. Продолжение.</vt:lpstr>
      <vt:lpstr>История появления национальных английских костюмов.</vt:lpstr>
      <vt:lpstr>Слайд 10</vt:lpstr>
      <vt:lpstr>Национальные костюмы  Уэльса.</vt:lpstr>
      <vt:lpstr>История появления национальных Уэльских костюмов.</vt:lpstr>
      <vt:lpstr>Слайд 13</vt:lpstr>
      <vt:lpstr>Национальные костюмы Ирландии.</vt:lpstr>
      <vt:lpstr>История происхождения Ирландских костюмов.</vt:lpstr>
      <vt:lpstr>Слайд 16</vt:lpstr>
      <vt:lpstr>Национальные костюмы Шотландии.</vt:lpstr>
      <vt:lpstr>История происхождения Шотландских костюмов.</vt:lpstr>
      <vt:lpstr>Слайд 19</vt:lpstr>
      <vt:lpstr>Общие черты костюмов и изменение их на современный лад.</vt:lpstr>
      <vt:lpstr>Анкетирование.</vt:lpstr>
      <vt:lpstr>Анкетирование.</vt:lpstr>
      <vt:lpstr>Вывод.</vt:lpstr>
      <vt:lpstr>Представим в виде таблицы.</vt:lpstr>
      <vt:lpstr>Список используемой литературы.</vt:lpstr>
      <vt:lpstr>Спасибо за ваше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школьная научно- практическая конференция.       Национальные костюмы народов  Великобритании.</dc:title>
  <dc:creator>л</dc:creator>
  <cp:lastModifiedBy>Tagir</cp:lastModifiedBy>
  <cp:revision>14</cp:revision>
  <dcterms:created xsi:type="dcterms:W3CDTF">2018-12-04T17:33:42Z</dcterms:created>
  <dcterms:modified xsi:type="dcterms:W3CDTF">2019-11-28T19:05:32Z</dcterms:modified>
</cp:coreProperties>
</file>