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304" r:id="rId13"/>
    <p:sldId id="30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ня Тещина" initials="ТТ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FFFF"/>
    <a:srgbClr val="FF33CC"/>
    <a:srgbClr val="FF00FF"/>
    <a:srgbClr val="969696"/>
    <a:srgbClr val="C0C0C0"/>
    <a:srgbClr val="FFFF00"/>
    <a:srgbClr val="00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127" autoAdjust="0"/>
    <p:restoredTop sz="86452" autoAdjust="0"/>
  </p:normalViewPr>
  <p:slideViewPr>
    <p:cSldViewPr>
      <p:cViewPr>
        <p:scale>
          <a:sx n="85" d="100"/>
          <a:sy n="85" d="100"/>
        </p:scale>
        <p:origin x="-70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8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i="0">
                <a:solidFill>
                  <a:schemeClr val="tx1"/>
                </a:solidFill>
              </a:defRPr>
            </a:pPr>
            <a:r>
              <a:rPr lang="ru-RU" i="0">
                <a:solidFill>
                  <a:schemeClr val="tx1"/>
                </a:solidFill>
              </a:rPr>
              <a:t>Русские пословицы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Русские пословицы 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верный</c:v>
                </c:pt>
                <c:pt idx="1">
                  <c:v>друг</c:v>
                </c:pt>
                <c:pt idx="2">
                  <c:v>дружба</c:v>
                </c:pt>
                <c:pt idx="3">
                  <c:v>жаль</c:v>
                </c:pt>
                <c:pt idx="4">
                  <c:v>время</c:v>
                </c:pt>
                <c:pt idx="5">
                  <c:v>ум</c:v>
                </c:pt>
                <c:pt idx="6">
                  <c:v>враг</c:v>
                </c:pt>
                <c:pt idx="7">
                  <c:v>сердце</c:v>
                </c:pt>
                <c:pt idx="8">
                  <c:v>деньги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11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верный</c:v>
                </c:pt>
                <c:pt idx="1">
                  <c:v>друг</c:v>
                </c:pt>
                <c:pt idx="2">
                  <c:v>дружба</c:v>
                </c:pt>
                <c:pt idx="3">
                  <c:v>жаль</c:v>
                </c:pt>
                <c:pt idx="4">
                  <c:v>время</c:v>
                </c:pt>
                <c:pt idx="5">
                  <c:v>ум</c:v>
                </c:pt>
                <c:pt idx="6">
                  <c:v>враг</c:v>
                </c:pt>
                <c:pt idx="7">
                  <c:v>сердце</c:v>
                </c:pt>
                <c:pt idx="8">
                  <c:v>деньги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Американские пословицы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loyal (верный)</c:v>
                </c:pt>
                <c:pt idx="1">
                  <c:v>friend» (друг) </c:v>
                </c:pt>
                <c:pt idx="2">
                  <c:v>friendship (дружба)</c:v>
                </c:pt>
                <c:pt idx="3">
                  <c:v>pity (жаль) </c:v>
                </c:pt>
                <c:pt idx="4">
                  <c:v>time (время) </c:v>
                </c:pt>
                <c:pt idx="5">
                  <c:v>brain (ум) </c:v>
                </c:pt>
                <c:pt idx="6">
                  <c:v>enemy (враг) </c:v>
                </c:pt>
                <c:pt idx="7">
                  <c:v>heart (сердце) </c:v>
                </c:pt>
                <c:pt idx="8">
                  <c:v>money (деньги)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5AE93-F656-440A-9DBA-61B637C4138B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473A5-5E16-4072-94BD-E0C4A9523B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7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DE8569-9F2E-43F6-907B-DCEB9877140A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7AA784-F6EC-480E-B8EB-24E638E51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4632" cy="201622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Исследовательская работа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на тему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«Как видят дружбу русские и американцы через высказывания об этом понятии в пословицах»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501008"/>
            <a:ext cx="4608512" cy="2353816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Выполнила ученица 6-В класса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Тещина Александра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Руководитель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Гизатуллина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Лийля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Узбековна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9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1" y="2428869"/>
            <a:ext cx="7637490" cy="3500462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Пословица </a:t>
            </a:r>
            <a:r>
              <a:rPr lang="ru-RU" sz="3200" dirty="0" smtClean="0">
                <a:solidFill>
                  <a:schemeClr val="tx1"/>
                </a:solidFill>
              </a:rPr>
              <a:t>- это жанр фольклора, краткое изречение с поучительным смыслом. Пословица представляет собой предложение, несущее практическое указание.</a:t>
            </a:r>
          </a:p>
          <a:p>
            <a:pPr algn="just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 такое пословица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1" y="2500307"/>
            <a:ext cx="7637490" cy="3429024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 толковом словаре Д.Н. Ушакова дружба это близкие, приятельские отношения, тесное знакомство вследствие привязанности и расположения.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Определение понятия «дружба»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2285992"/>
            <a:ext cx="7408333" cy="268235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1.Верный друг лучше сотни слуг.</a:t>
            </a: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2.Без друга в жизни туго.</a:t>
            </a: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3.Без друга на сердце вьюга.</a:t>
            </a: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4.Больше друзей - больше и врагов</a:t>
            </a: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5.Был бы друг, а время будет.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Русские пословицы.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1785926"/>
            <a:ext cx="6708796" cy="478634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ts val="3000"/>
              </a:lnSpc>
            </a:pP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1.A dog is man’s best friend.</a:t>
            </a: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Собака лучший друг человека</a:t>
            </a: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2.Good fences make good neighbors.</a:t>
            </a: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Хороший забор, гарантирует хороших соседей. </a:t>
            </a:r>
          </a:p>
          <a:p>
            <a:pPr>
              <a:lnSpc>
                <a:spcPts val="3000"/>
              </a:lnSpc>
            </a:pP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3.Keep your friends close and your enemies closer.</a:t>
            </a: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Будь с друзьями близок, а врагами ещё ближе.</a:t>
            </a:r>
          </a:p>
          <a:p>
            <a:pPr>
              <a:lnSpc>
                <a:spcPts val="3000"/>
              </a:lnSpc>
            </a:pP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4.</a:t>
            </a: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Trust but verify</a:t>
            </a: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lnSpc>
                <a:spcPts val="3000"/>
              </a:lnSpc>
            </a:pP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Доверяй,  но  проверяй.</a:t>
            </a:r>
          </a:p>
          <a:p>
            <a:pPr>
              <a:lnSpc>
                <a:spcPts val="3000"/>
              </a:lnSpc>
            </a:pP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5.A friend in need is a friend indeed.</a:t>
            </a: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ru-RU" sz="3800" dirty="0" smtClean="0">
                <a:solidFill>
                  <a:schemeClr val="tx1"/>
                </a:solidFill>
                <a:cs typeface="Times New Roman" pitchFamily="18" charset="0"/>
              </a:rPr>
              <a:t>Друг познаётся в беде</a:t>
            </a:r>
            <a:r>
              <a:rPr lang="en-US" sz="3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Американские пословицы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643050"/>
            <a:ext cx="8215370" cy="464347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«верный» - 1раз, 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«друг» - 11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«дружба» - 5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«жаль» - 1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«время» - 1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«ум» - 1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«враг» - 1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«сердце» - 1 раз</a:t>
            </a:r>
          </a:p>
          <a:p>
            <a:pPr algn="just"/>
            <a:r>
              <a:rPr lang="ru-RU" sz="5100" dirty="0" smtClean="0">
                <a:solidFill>
                  <a:schemeClr val="tx1"/>
                </a:solidFill>
              </a:rPr>
              <a:t> «деньги» - 1 раз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Анализ русских пословиц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7429552" cy="4143404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loyal</a:t>
            </a:r>
            <a:r>
              <a:rPr lang="ru-RU" sz="3200" dirty="0" smtClean="0">
                <a:solidFill>
                  <a:schemeClr val="tx1"/>
                </a:solidFill>
              </a:rPr>
              <a:t>» (верный)  - 1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friend</a:t>
            </a:r>
            <a:r>
              <a:rPr lang="ru-RU" sz="3200" dirty="0" smtClean="0">
                <a:solidFill>
                  <a:schemeClr val="tx1"/>
                </a:solidFill>
              </a:rPr>
              <a:t>» (друг) - 16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friendship</a:t>
            </a:r>
            <a:r>
              <a:rPr lang="ru-RU" sz="3200" dirty="0" smtClean="0">
                <a:solidFill>
                  <a:schemeClr val="tx1"/>
                </a:solidFill>
              </a:rPr>
              <a:t>» (дружба) - 0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pity</a:t>
            </a:r>
            <a:r>
              <a:rPr lang="ru-RU" sz="3200" dirty="0" smtClean="0">
                <a:solidFill>
                  <a:schemeClr val="tx1"/>
                </a:solidFill>
              </a:rPr>
              <a:t>»(жаль) - 0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time</a:t>
            </a:r>
            <a:r>
              <a:rPr lang="ru-RU" sz="3200" dirty="0" smtClean="0">
                <a:solidFill>
                  <a:schemeClr val="tx1"/>
                </a:solidFill>
              </a:rPr>
              <a:t>» (время) - 0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brain</a:t>
            </a:r>
            <a:r>
              <a:rPr lang="ru-RU" sz="3200" dirty="0" smtClean="0">
                <a:solidFill>
                  <a:schemeClr val="tx1"/>
                </a:solidFill>
              </a:rPr>
              <a:t>» (ум) - 0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enemy</a:t>
            </a:r>
            <a:r>
              <a:rPr lang="ru-RU" sz="3200" dirty="0" smtClean="0">
                <a:solidFill>
                  <a:schemeClr val="tx1"/>
                </a:solidFill>
              </a:rPr>
              <a:t>» (враг) - 1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heart</a:t>
            </a:r>
            <a:r>
              <a:rPr lang="ru-RU" sz="3200" dirty="0" smtClean="0">
                <a:solidFill>
                  <a:schemeClr val="tx1"/>
                </a:solidFill>
              </a:rPr>
              <a:t>» (сердце) - 0 раз</a:t>
            </a:r>
          </a:p>
          <a:p>
            <a:pPr algn="just">
              <a:lnSpc>
                <a:spcPts val="3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smtClean="0">
                <a:solidFill>
                  <a:schemeClr val="tx1"/>
                </a:solidFill>
              </a:rPr>
              <a:t>money</a:t>
            </a:r>
            <a:r>
              <a:rPr lang="ru-RU" sz="3200" dirty="0" smtClean="0">
                <a:solidFill>
                  <a:schemeClr val="tx1"/>
                </a:solidFill>
              </a:rPr>
              <a:t>» (деньги) - 3 раза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Анализ американских  пословиц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Сравнение полученных результатов из пунктов  4 и 5.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571536" y="1428736"/>
          <a:ext cx="642942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714744" y="2643182"/>
          <a:ext cx="6786610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9" y="2786058"/>
            <a:ext cx="7566052" cy="321471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 американских пословицах о дружбе, нет понятия «дружба».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Русские и американцы мыслят по разному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9" y="2571745"/>
            <a:ext cx="7566052" cy="335758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 американцами можно дружить, но всегда вести счёт деньгам и быть осторожными!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Друг заболел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американцы и русски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0723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2143116"/>
            <a:ext cx="7429552" cy="41434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   В настоящее время </a:t>
            </a:r>
            <a:r>
              <a:rPr lang="ru-RU" sz="3200" dirty="0" smtClean="0">
                <a:solidFill>
                  <a:schemeClr val="tx1"/>
                </a:solidFill>
              </a:rPr>
              <a:t>обострились отношения </a:t>
            </a:r>
            <a:r>
              <a:rPr lang="ru-RU" sz="3200" dirty="0" smtClean="0">
                <a:solidFill>
                  <a:schemeClr val="tx1"/>
                </a:solidFill>
              </a:rPr>
              <a:t>между Америкой и Россией, а ведь все стремятся к миру и дружбе. Изучение понятия «дружба» поможет лучше узнать мировоззрение американского народа и использовать его для сохранения дружеских отношений и мира.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Актуальность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Экзамен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американцы и русски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143668" cy="425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Поездка по окрестностям города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американцы и русски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700092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00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286808" cy="3214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chemeClr val="tx1"/>
                </a:solidFill>
              </a:rPr>
              <a:t>Выявить сходство и различие в восприятии понятия «дружба» русскими и американскими  людьми, через ряд пословиц.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Цель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2571744"/>
            <a:ext cx="7572428" cy="3357586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Актуальная проблема на сегодня-образ «дружба» в России и Америке для сохранения мира и дружеских отношений.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Проблема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9" y="2500307"/>
            <a:ext cx="7566052" cy="3429024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Если найти общие точки пересечения в мировоззрении американцев и русских, то можно надолго сохранять мирные и дружеские отношения между русским и американским народом.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Гипотеза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571745"/>
            <a:ext cx="7572428" cy="3357586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Работа над американскими и русскими пословицами выражающими понятие «дружба».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Предмет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1" y="2500307"/>
            <a:ext cx="7637490" cy="342902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1.Сбор и обработка информации.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2.Метод сравнения.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3.Анализ результатов.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Методы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1" y="2500307"/>
            <a:ext cx="7637490" cy="34290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Русские и американские пословицы.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Объект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571744"/>
            <a:ext cx="7637490" cy="3325301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1.Изучить ряд пословиц по теме «дружба».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2.Сравнить насколько часто используются одинаковые понятия «дружба» в американских и русских пословицах.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3.Проанализировать полученный результат.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4.Оформить результаты исследования в виде презентации.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977</TotalTime>
  <Words>545</Words>
  <Application>Microsoft Office PowerPoint</Application>
  <PresentationFormat>Экран (4:3)</PresentationFormat>
  <Paragraphs>81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Исследовательская работа на тему: «Как видят дружбу русские и американцы через высказывания об этом понятии в пословицах»</vt:lpstr>
      <vt:lpstr>Актуальность исследования</vt:lpstr>
      <vt:lpstr>Цель </vt:lpstr>
      <vt:lpstr>Проблема</vt:lpstr>
      <vt:lpstr>Гипотеза</vt:lpstr>
      <vt:lpstr>Предмет</vt:lpstr>
      <vt:lpstr>Методы</vt:lpstr>
      <vt:lpstr>Объект</vt:lpstr>
      <vt:lpstr>Задачи</vt:lpstr>
      <vt:lpstr>Что такое пословица</vt:lpstr>
      <vt:lpstr>Определение понятия «дружба»</vt:lpstr>
      <vt:lpstr>Русские пословицы. </vt:lpstr>
      <vt:lpstr>Американские пословицы. </vt:lpstr>
      <vt:lpstr>Анализ русских пословиц</vt:lpstr>
      <vt:lpstr>Анализ американских  пословиц</vt:lpstr>
      <vt:lpstr>Сравнение полученных результатов из пунктов  4 и 5.</vt:lpstr>
      <vt:lpstr>Русские и американцы мыслят по разному</vt:lpstr>
      <vt:lpstr>Вывод</vt:lpstr>
      <vt:lpstr>Друг заболел</vt:lpstr>
      <vt:lpstr>Экзамен</vt:lpstr>
      <vt:lpstr>Поездка по окрестностям города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на тему: «Рождение йогурта»</dc:title>
  <dc:creator>Наумкина Анна Николаевна</dc:creator>
  <cp:lastModifiedBy>user</cp:lastModifiedBy>
  <cp:revision>138</cp:revision>
  <dcterms:created xsi:type="dcterms:W3CDTF">2015-11-16T08:08:23Z</dcterms:created>
  <dcterms:modified xsi:type="dcterms:W3CDTF">2019-12-06T04:12:03Z</dcterms:modified>
</cp:coreProperties>
</file>